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>
      <p:cViewPr>
        <p:scale>
          <a:sx n="83" d="100"/>
          <a:sy n="83" d="100"/>
        </p:scale>
        <p:origin x="140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7A112F0-41D8-4E86-920D-2F90E51755B5}" type="datetimeFigureOut">
              <a:rPr lang="ru-RU" smtClean="0"/>
              <a:t>13.02.2018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46D4981-3ED5-4658-9202-C2E7707E91F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699792" y="3645024"/>
            <a:ext cx="6037812" cy="3042359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Подготовила: </a:t>
            </a:r>
          </a:p>
          <a:p>
            <a:pPr algn="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Воспитатель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МБДОУ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Починковский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д/с №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Ликсудее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ва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825943" cy="338437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Что означает безопасность дошкольников</a:t>
            </a:r>
            <a:endParaRPr lang="ru-RU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4237856"/>
            <a:ext cx="2411760" cy="241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C:\Users\Юлия\Desktop\Screenshot_6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27554"/>
            <a:ext cx="2088232" cy="256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010" y="3762338"/>
            <a:ext cx="3987142" cy="398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40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5904656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безопасности гласит: предвидеть опасность; при возможности избегать: при необходимости действовать. Для детей она зарифмована в стихах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формула есть:</a:t>
            </a:r>
            <a:r>
              <a:rPr lang="ru-RU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Надо видеть, предвидеть, учесть.</a:t>
            </a:r>
            <a:r>
              <a:rPr lang="ru-RU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возможности – все избежать,</a:t>
            </a:r>
            <a:r>
              <a:rPr lang="ru-RU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где надо – на помощь позвать. </a:t>
            </a:r>
            <a:r>
              <a:rPr lang="ru-RU" sz="4000" dirty="0">
                <a:solidFill>
                  <a:srgbClr val="FF0000"/>
                </a:solidFill>
                <a:effectLst/>
              </a:rPr>
              <a:t/>
            </a:r>
            <a:br>
              <a:rPr lang="ru-RU" sz="4000" dirty="0">
                <a:solidFill>
                  <a:srgbClr val="FF0000"/>
                </a:solidFill>
                <a:effectLst/>
              </a:rPr>
            </a:br>
            <a:endParaRPr lang="ru-RU" sz="400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75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692696"/>
            <a:ext cx="7992888" cy="5472608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Можно выделить ряд опасностей, связанных с местом пребывания ребёнка:</a:t>
            </a:r>
            <a:b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 дома. 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Опасности на дороге и улице. 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Опасности на природе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Опасности в общении с незнакомыми людьми. </a:t>
            </a:r>
            <a:br>
              <a:rPr lang="ru-RU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04664"/>
            <a:ext cx="6512511" cy="5544616"/>
          </a:xfrm>
        </p:spPr>
        <p:txBody>
          <a:bodyPr/>
          <a:lstStyle/>
          <a:p>
            <a:pPr indent="0" algn="ctr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48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детьми</a:t>
            </a:r>
            <a:r>
              <a:rPr lang="ru-RU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95634"/>
            <a:ext cx="3096344" cy="2320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790" y="1295634"/>
            <a:ext cx="3422898" cy="2278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3933056"/>
            <a:ext cx="3433564" cy="2575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http://08.mchs.gov.ru/upload/site34/iblock/52b/52b598efb29ae6d6b3b6e6cc58b6bee5-800x6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115" y="3933056"/>
            <a:ext cx="3488248" cy="26161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20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13951" y="116632"/>
            <a:ext cx="8950537" cy="6858000"/>
          </a:xfrm>
        </p:spPr>
        <p:txBody>
          <a:bodyPr>
            <a:normAutofit fontScale="62500" lnSpcReduction="20000"/>
          </a:bodyPr>
          <a:lstStyle/>
          <a:p>
            <a:pPr indent="0" algn="ctr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9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родителями</a:t>
            </a:r>
            <a:endParaRPr lang="ru-RU" sz="2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 не только оберегать ребенка от опасности, но и готовить его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встрече с возможными трудностями, формировать представление о наиболее опасных ситуациях, о необходимости соблюдения мер предосторожности, прививать ему навыки безопасного поведения в быту совместно с родителями, которые выступают для ребенка примером для подражания.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этом направлении можно с родителями проводить следующую работу: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проводить родительские собрания; консультации; семинары; открытые просмотры; вечера - развлечений и выставок художественно- продуктивной деятельности детей и взрослых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оформление стенда «Дошкольник - в безопасной среде», где можно разместить для воспитателей и родителей: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памятки «Пользования электричеством для детей и взрослых», «Порядок действий при несчастном случае»;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буклеты «Основа безопасности жизни детей», «Воспитываем грамотного пешехода», «Основы безопасности жизнедеятельности детей дошкольного возраста», «Доктор Айболит»;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консультации «Знакомим детей с лекарственными растениями», «Роль семьи в снижении дорожно-транспортного травматизма», «Шалость детей с огнем» и т. д.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Рекомендации для родителей: ПДД, Азбука пешехода.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02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51520" y="116632"/>
            <a:ext cx="8640960" cy="6480720"/>
          </a:xfrm>
        </p:spPr>
        <p:txBody>
          <a:bodyPr>
            <a:normAutofit fontScale="70000" lnSpcReduction="20000"/>
          </a:bodyPr>
          <a:lstStyle/>
          <a:p>
            <a:pPr indent="0" algn="ctr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6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педагогическим коллективом и персоналом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Безопасность – это не только обучение детей основам здорового образа жизни, не только осторожное и правильное поведение детей в тех или иных ситуациях. А так же и безопасность образовательного процесса, а именно: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Безопасная среда (закреплённые шкафы, стеллажи; отсутствие ядовитых и колючих растений; безопасное расположение растений в группе; оборудование помещений, где находятся дети, соблюдая меры противопожарной безопасности)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Правильное хранение различных материалов, медикаментов (ножницы, иголки находятся в недоступном для детей месте, соответствуют требованиям; лекарства находятся только в аптечке, аптечка в недоступном для детей месте; моющие средства находятся так же в недоступном для детей месте)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Мебель, подобранная по росту детей; маркировка мебели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Маркировка постельного белья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Правильное освещение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Проверка участков перед выходом на прогулку (уборка битых стёкол, устранение острых предметов и т. д)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159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539552" y="731520"/>
            <a:ext cx="8208912" cy="5289768"/>
          </a:xfrm>
        </p:spPr>
        <p:txBody>
          <a:bodyPr>
            <a:normAutofit/>
          </a:bodyPr>
          <a:lstStyle/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Мы, взрослые, несём персональную ответственность за жизнь и здоровье детей.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Забота о сохранности детской жизни – важнейшая задача, стоящая перед нами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endParaRPr lang="ru-RU" sz="2400" dirty="0">
              <a:solidFill>
                <a:srgbClr val="11111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None/>
            </a:pP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нужно помнить, что главное – это личный пример родителей, воспитателей и просто взрослых людей.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87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2921" y="7906861"/>
            <a:ext cx="5066933" cy="73136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https://viline.tv/sdelai_sam/yii2images/images/image-by-item-and-alias?item=Course80&amp;dirtyAlias=b7a4b415e8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80928"/>
            <a:ext cx="5928593" cy="355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908720"/>
            <a:ext cx="7632219" cy="923330"/>
          </a:xfrm>
          <a:prstGeom prst="rect">
            <a:avLst/>
          </a:prstGeom>
          <a:noFill/>
          <a:scene3d>
            <a:camera prst="perspectiveHeroicExtremeRightFacing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FF0000"/>
                </a:solidFill>
              </a:rPr>
              <a:t>Спасибо за внимание!</a:t>
            </a:r>
            <a:endParaRPr lang="ru-RU" sz="5400" b="1" dirty="0">
              <a:ln/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57389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304</TotalTime>
  <Words>443</Words>
  <Application>Microsoft Office PowerPoint</Application>
  <PresentationFormat>Экран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Georgia</vt:lpstr>
      <vt:lpstr>Times New Roman</vt:lpstr>
      <vt:lpstr>Trebuchet MS</vt:lpstr>
      <vt:lpstr>Воздушный поток</vt:lpstr>
      <vt:lpstr>Что означает безопасность дошкольников</vt:lpstr>
      <vt:lpstr>Формула безопасности гласит: предвидеть опасность; при возможности избегать: при необходимости действовать. Для детей она зарифмована в стихах:  Безопасности формула есть: Надо видеть, предвидеть, учесть. По возможности – все избежать, А где надо – на помощь позвать.  </vt:lpstr>
      <vt:lpstr>Можно выделить ряд опасностей, связанных с местом пребывания ребёнка:  1. Опасности дома.   2. Опасности на дороге и улице.   3. Опасности на природе.   4. Опасности в общении с незнакомыми людьми.  </vt:lpstr>
      <vt:lpstr>Работа с детьми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</dc:creator>
  <cp:lastModifiedBy>Пользователь Windows</cp:lastModifiedBy>
  <cp:revision>31</cp:revision>
  <dcterms:created xsi:type="dcterms:W3CDTF">2017-05-13T10:29:48Z</dcterms:created>
  <dcterms:modified xsi:type="dcterms:W3CDTF">2018-02-13T21:31:18Z</dcterms:modified>
</cp:coreProperties>
</file>