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28" r:id="rId2"/>
    <p:sldId id="330" r:id="rId3"/>
    <p:sldId id="282" r:id="rId4"/>
    <p:sldId id="283" r:id="rId5"/>
    <p:sldId id="326" r:id="rId6"/>
    <p:sldId id="284" r:id="rId7"/>
    <p:sldId id="285" r:id="rId8"/>
    <p:sldId id="286" r:id="rId9"/>
    <p:sldId id="329" r:id="rId10"/>
    <p:sldId id="288" r:id="rId11"/>
    <p:sldId id="290" r:id="rId12"/>
    <p:sldId id="296" r:id="rId13"/>
    <p:sldId id="295" r:id="rId14"/>
    <p:sldId id="314" r:id="rId15"/>
    <p:sldId id="298" r:id="rId16"/>
    <p:sldId id="312" r:id="rId17"/>
    <p:sldId id="299" r:id="rId18"/>
    <p:sldId id="315" r:id="rId19"/>
    <p:sldId id="300" r:id="rId20"/>
    <p:sldId id="316" r:id="rId21"/>
    <p:sldId id="301" r:id="rId22"/>
    <p:sldId id="317" r:id="rId23"/>
    <p:sldId id="302" r:id="rId24"/>
    <p:sldId id="304" r:id="rId25"/>
    <p:sldId id="303" r:id="rId26"/>
    <p:sldId id="318" r:id="rId27"/>
    <p:sldId id="305" r:id="rId28"/>
    <p:sldId id="319" r:id="rId29"/>
    <p:sldId id="327" r:id="rId30"/>
    <p:sldId id="306" r:id="rId31"/>
    <p:sldId id="307" r:id="rId32"/>
    <p:sldId id="320" r:id="rId33"/>
    <p:sldId id="308" r:id="rId34"/>
    <p:sldId id="321" r:id="rId35"/>
    <p:sldId id="309" r:id="rId36"/>
    <p:sldId id="322" r:id="rId37"/>
    <p:sldId id="325" r:id="rId38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2412" y="7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FAAE7-B1CE-4B7B-A1B4-695A01D8B66B}" type="datetimeFigureOut">
              <a:rPr lang="ru-RU" smtClean="0"/>
              <a:t>14.11.2016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9FD19-0229-4C3F-AF0F-19C375E97E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44176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FAAE7-B1CE-4B7B-A1B4-695A01D8B66B}" type="datetimeFigureOut">
              <a:rPr lang="ru-RU" smtClean="0"/>
              <a:t>14.11.2016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9FD19-0229-4C3F-AF0F-19C375E97E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44097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FAAE7-B1CE-4B7B-A1B4-695A01D8B66B}" type="datetimeFigureOut">
              <a:rPr lang="ru-RU" smtClean="0"/>
              <a:t>14.11.2016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9FD19-0229-4C3F-AF0F-19C375E97E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8735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FAAE7-B1CE-4B7B-A1B4-695A01D8B66B}" type="datetimeFigureOut">
              <a:rPr lang="ru-RU" smtClean="0"/>
              <a:t>14.11.2016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9FD19-0229-4C3F-AF0F-19C375E97E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4681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FAAE7-B1CE-4B7B-A1B4-695A01D8B66B}" type="datetimeFigureOut">
              <a:rPr lang="ru-RU" smtClean="0"/>
              <a:t>14.11.2016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9FD19-0229-4C3F-AF0F-19C375E97E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433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FAAE7-B1CE-4B7B-A1B4-695A01D8B66B}" type="datetimeFigureOut">
              <a:rPr lang="ru-RU" smtClean="0"/>
              <a:t>14.11.2016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9FD19-0229-4C3F-AF0F-19C375E97E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51002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FAAE7-B1CE-4B7B-A1B4-695A01D8B66B}" type="datetimeFigureOut">
              <a:rPr lang="ru-RU" smtClean="0"/>
              <a:t>14.11.2016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9FD19-0229-4C3F-AF0F-19C375E97E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64277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FAAE7-B1CE-4B7B-A1B4-695A01D8B66B}" type="datetimeFigureOut">
              <a:rPr lang="ru-RU" smtClean="0"/>
              <a:t>14.11.2016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9FD19-0229-4C3F-AF0F-19C375E97E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439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FAAE7-B1CE-4B7B-A1B4-695A01D8B66B}" type="datetimeFigureOut">
              <a:rPr lang="ru-RU" smtClean="0"/>
              <a:t>14.11.2016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9FD19-0229-4C3F-AF0F-19C375E97E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26332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FAAE7-B1CE-4B7B-A1B4-695A01D8B66B}" type="datetimeFigureOut">
              <a:rPr lang="ru-RU" smtClean="0"/>
              <a:t>14.11.2016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9FD19-0229-4C3F-AF0F-19C375E97E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0687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FAAE7-B1CE-4B7B-A1B4-695A01D8B66B}" type="datetimeFigureOut">
              <a:rPr lang="ru-RU" smtClean="0"/>
              <a:t>14.11.2016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9FD19-0229-4C3F-AF0F-19C375E97E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7708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3FAAE7-B1CE-4B7B-A1B4-695A01D8B66B}" type="datetimeFigureOut">
              <a:rPr lang="ru-RU" smtClean="0"/>
              <a:t>14.11.2016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F9FD19-0229-4C3F-AF0F-19C375E97E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8606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468" y="0"/>
            <a:ext cx="6866467" cy="9144000"/>
          </a:xfrm>
        </p:spPr>
      </p:pic>
      <p:sp>
        <p:nvSpPr>
          <p:cNvPr id="2" name="Прямоугольник 1"/>
          <p:cNvSpPr/>
          <p:nvPr/>
        </p:nvSpPr>
        <p:spPr>
          <a:xfrm>
            <a:off x="-8467" y="192928"/>
            <a:ext cx="4234780" cy="18705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85750" algn="just">
              <a:lnSpc>
                <a:spcPct val="107000"/>
              </a:lnSpc>
              <a:spcAft>
                <a:spcPts val="0"/>
              </a:spcAft>
            </a:pPr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Унылая пора! Очей очарованье!</a:t>
            </a:r>
            <a:endParaRPr lang="ru-RU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85750" algn="just">
              <a:lnSpc>
                <a:spcPct val="107000"/>
              </a:lnSpc>
              <a:spcAft>
                <a:spcPts val="0"/>
              </a:spcAft>
            </a:pPr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Приятна мне твоя прощальная краса —</a:t>
            </a:r>
            <a:endParaRPr lang="ru-RU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85750" algn="just">
              <a:lnSpc>
                <a:spcPct val="107000"/>
              </a:lnSpc>
              <a:spcAft>
                <a:spcPts val="0"/>
              </a:spcAft>
            </a:pPr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Люблю я пышное природы увяданье,</a:t>
            </a:r>
            <a:endParaRPr lang="ru-RU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85750" algn="just">
              <a:lnSpc>
                <a:spcPct val="107000"/>
              </a:lnSpc>
              <a:spcAft>
                <a:spcPts val="0"/>
              </a:spcAft>
            </a:pPr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багрец и золото одетые леса.</a:t>
            </a:r>
            <a:endParaRPr lang="ru-RU" b="1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33046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8680" y="755576"/>
            <a:ext cx="5966420" cy="6264696"/>
          </a:xfrm>
        </p:spPr>
        <p:txBody>
          <a:bodyPr>
            <a:noAutofit/>
          </a:bodyPr>
          <a:lstStyle/>
          <a:p>
            <a:pPr algn="l">
              <a:spcAft>
                <a:spcPts val="0"/>
              </a:spcAft>
            </a:pPr>
            <a:r>
              <a:rPr lang="ru-RU" sz="20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r>
              <a:rPr lang="ru-RU" sz="2000" i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«КВН» </a:t>
            </a:r>
            <a:r>
              <a:rPr lang="ru-RU" sz="2000" b="1" i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Знатоки осени</a:t>
            </a:r>
            <a:r>
              <a:rPr lang="ru-RU" sz="2000" i="1" dirty="0" smtClean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»</a:t>
            </a:r>
            <a:r>
              <a:rPr lang="ru-RU" sz="1800" i="1" dirty="0" smtClean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/>
            </a:r>
            <a:br>
              <a:rPr lang="ru-RU" sz="1800" i="1" dirty="0" smtClean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ru-RU" sz="1800" i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/>
            </a:r>
            <a:br>
              <a:rPr lang="ru-RU" sz="1800" i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ru-RU" sz="1800" i="1" dirty="0" smtClean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/>
            </a:r>
            <a:br>
              <a:rPr lang="ru-RU" sz="1800" i="1" dirty="0" smtClean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1800" b="1" u="sng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Цель</a:t>
            </a:r>
            <a:r>
              <a:rPr lang="ru-RU" sz="18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: продолжать формировать представления </a:t>
            </a:r>
            <a:r>
              <a:rPr lang="ru-RU" sz="1800" dirty="0" err="1" smtClean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детейоб</a:t>
            </a:r>
            <a:r>
              <a:rPr lang="ru-RU" sz="18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r>
              <a:rPr lang="ru-RU" sz="1800" b="1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осенних</a:t>
            </a:r>
            <a:r>
              <a:rPr lang="ru-RU" sz="18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 изменениях в </a:t>
            </a:r>
            <a:r>
              <a:rPr lang="ru-RU" sz="1800" dirty="0" smtClean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природе.</a:t>
            </a:r>
            <a:br>
              <a:rPr lang="ru-RU" sz="1800" dirty="0" smtClean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1800" b="1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Учить </a:t>
            </a:r>
            <a:r>
              <a:rPr lang="ru-RU" sz="18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Учить</a:t>
            </a:r>
            <a:r>
              <a:rPr lang="ru-RU" sz="18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 детей понимать суть поставленной перед ними воспитателем </a:t>
            </a:r>
            <a:r>
              <a:rPr lang="ru-RU" sz="1800" dirty="0" smtClean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задачи .</a:t>
            </a:r>
            <a:r>
              <a:rPr lang="ru-RU" sz="18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Подбирать определения к существительным, обозначающим предметы и явления окружающего мира. Подбирать определения к заданным словам. 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1800" b="1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воспитывать</a:t>
            </a:r>
            <a:r>
              <a:rPr lang="ru-RU" sz="18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эмоциональный отклик детей к </a:t>
            </a:r>
            <a:r>
              <a:rPr lang="ru-RU" sz="1800" b="1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осенней природе</a:t>
            </a:r>
            <a:r>
              <a:rPr lang="ru-RU" sz="18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, воспитывать любовь к природе, коллективизм, уважение к товарищам по команде</a:t>
            </a:r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18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развивать </a:t>
            </a:r>
            <a:r>
              <a:rPr lang="ru-RU" sz="18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диалогическую, связную речь. Закрепить словарь детей </a:t>
            </a:r>
            <a:r>
              <a:rPr lang="ru-RU" sz="1800" u="sng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словами</a:t>
            </a:r>
            <a:r>
              <a:rPr lang="ru-RU" sz="18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: вереница, моросящие, сварливые, спячка</a:t>
            </a:r>
            <a:r>
              <a:rPr lang="ru-RU" sz="1800" dirty="0" smtClean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br>
              <a:rPr lang="ru-RU" sz="1800" dirty="0" smtClean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ru-RU" sz="1800" dirty="0" smtClean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Развивать  память, внимание, логическое мышление, наблюдательность. развивать умение в командных соревнованиях согласовывать свои действия с действиями партнёров. 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27740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82" r="13682"/>
          <a:stretch>
            <a:fillRect/>
          </a:stretch>
        </p:blipFill>
        <p:spPr>
          <a:xfrm>
            <a:off x="0" y="0"/>
            <a:ext cx="6858000" cy="9144000"/>
          </a:xfrm>
        </p:spPr>
      </p:pic>
    </p:spTree>
    <p:extLst>
      <p:ext uri="{BB962C8B-B14F-4D97-AF65-F5344CB8AC3E}">
        <p14:creationId xmlns:p14="http://schemas.microsoft.com/office/powerpoint/2010/main" val="920554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08" r="21908"/>
          <a:stretch>
            <a:fillRect/>
          </a:stretch>
        </p:blipFill>
        <p:spPr>
          <a:xfrm>
            <a:off x="0" y="0"/>
            <a:ext cx="6858000" cy="9144000"/>
          </a:xfrm>
        </p:spPr>
      </p:pic>
    </p:spTree>
    <p:extLst>
      <p:ext uri="{BB962C8B-B14F-4D97-AF65-F5344CB8AC3E}">
        <p14:creationId xmlns:p14="http://schemas.microsoft.com/office/powerpoint/2010/main" val="2109383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41" r="24241"/>
          <a:stretch>
            <a:fillRect/>
          </a:stretch>
        </p:blipFill>
        <p:spPr>
          <a:xfrm>
            <a:off x="0" y="0"/>
            <a:ext cx="6858000" cy="9144000"/>
          </a:xfrm>
        </p:spPr>
      </p:pic>
    </p:spTree>
    <p:extLst>
      <p:ext uri="{BB962C8B-B14F-4D97-AF65-F5344CB8AC3E}">
        <p14:creationId xmlns:p14="http://schemas.microsoft.com/office/powerpoint/2010/main" val="41528003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08" r="21908"/>
          <a:stretch>
            <a:fillRect/>
          </a:stretch>
        </p:blipFill>
        <p:spPr>
          <a:xfrm>
            <a:off x="-106766" y="0"/>
            <a:ext cx="6957392" cy="9396536"/>
          </a:xfrm>
        </p:spPr>
      </p:pic>
    </p:spTree>
    <p:extLst>
      <p:ext uri="{BB962C8B-B14F-4D97-AF65-F5344CB8AC3E}">
        <p14:creationId xmlns:p14="http://schemas.microsoft.com/office/powerpoint/2010/main" val="3757154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39" r="25039"/>
          <a:stretch>
            <a:fillRect/>
          </a:stretch>
        </p:blipFill>
        <p:spPr>
          <a:xfrm>
            <a:off x="0" y="0"/>
            <a:ext cx="6858000" cy="9144000"/>
          </a:xfrm>
        </p:spPr>
      </p:pic>
    </p:spTree>
    <p:extLst>
      <p:ext uri="{BB962C8B-B14F-4D97-AF65-F5344CB8AC3E}">
        <p14:creationId xmlns:p14="http://schemas.microsoft.com/office/powerpoint/2010/main" val="999875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63" r="26563"/>
          <a:stretch>
            <a:fillRect/>
          </a:stretch>
        </p:blipFill>
        <p:spPr>
          <a:xfrm>
            <a:off x="0" y="0"/>
            <a:ext cx="7029400" cy="9144000"/>
          </a:xfrm>
        </p:spPr>
      </p:pic>
    </p:spTree>
    <p:extLst>
      <p:ext uri="{BB962C8B-B14F-4D97-AF65-F5344CB8AC3E}">
        <p14:creationId xmlns:p14="http://schemas.microsoft.com/office/powerpoint/2010/main" val="1096104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08" r="21908"/>
          <a:stretch>
            <a:fillRect/>
          </a:stretch>
        </p:blipFill>
        <p:spPr>
          <a:xfrm>
            <a:off x="0" y="0"/>
            <a:ext cx="6858000" cy="9144000"/>
          </a:xfrm>
        </p:spPr>
      </p:pic>
    </p:spTree>
    <p:extLst>
      <p:ext uri="{BB962C8B-B14F-4D97-AF65-F5344CB8AC3E}">
        <p14:creationId xmlns:p14="http://schemas.microsoft.com/office/powerpoint/2010/main" val="17950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30" r="26630"/>
          <a:stretch>
            <a:fillRect/>
          </a:stretch>
        </p:blipFill>
        <p:spPr>
          <a:xfrm>
            <a:off x="0" y="0"/>
            <a:ext cx="6858000" cy="9144000"/>
          </a:xfrm>
        </p:spPr>
      </p:pic>
    </p:spTree>
    <p:extLst>
      <p:ext uri="{BB962C8B-B14F-4D97-AF65-F5344CB8AC3E}">
        <p14:creationId xmlns:p14="http://schemas.microsoft.com/office/powerpoint/2010/main" val="146134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Объект 9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144000"/>
          </a:xfrm>
        </p:spPr>
      </p:pic>
    </p:spTree>
    <p:extLst>
      <p:ext uri="{BB962C8B-B14F-4D97-AF65-F5344CB8AC3E}">
        <p14:creationId xmlns:p14="http://schemas.microsoft.com/office/powerpoint/2010/main" val="2150863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908720" y="7164288"/>
            <a:ext cx="4550296" cy="1224136"/>
          </a:xfrm>
        </p:spPr>
        <p:txBody>
          <a:bodyPr>
            <a:normAutofit fontScale="90000"/>
          </a:bodyPr>
          <a:lstStyle/>
          <a:p>
            <a:r>
              <a:rPr lang="ru-RU" dirty="0"/>
              <a:t>конкурс эрудитов </a:t>
            </a:r>
            <a:r>
              <a:rPr lang="ru-RU" i="1" dirty="0"/>
              <a:t>«Умники и умницы»</a:t>
            </a:r>
            <a:r>
              <a:rPr lang="ru-RU" dirty="0"/>
              <a:t>.</a:t>
            </a:r>
            <a:br>
              <a:rPr lang="ru-RU" dirty="0"/>
            </a:br>
            <a:r>
              <a:rPr lang="ru-RU" dirty="0"/>
              <a:t>Вопросы для команды </a:t>
            </a:r>
            <a:r>
              <a:rPr lang="ru-RU" i="1" dirty="0"/>
              <a:t>«Осенние листочки»</a:t>
            </a:r>
            <a:r>
              <a:rPr lang="ru-RU" dirty="0"/>
              <a:t>.</a:t>
            </a:r>
            <a:br>
              <a:rPr lang="ru-RU" dirty="0"/>
            </a:br>
            <a:endParaRPr lang="ru-RU" dirty="0"/>
          </a:p>
        </p:txBody>
      </p:sp>
      <p:pic>
        <p:nvPicPr>
          <p:cNvPr id="12" name="Рисунок 11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98" r="20498"/>
          <a:stretch>
            <a:fillRect/>
          </a:stretch>
        </p:blipFill>
        <p:spPr>
          <a:xfrm>
            <a:off x="-25572" y="-58992"/>
            <a:ext cx="6883571" cy="6400800"/>
          </a:xfrm>
        </p:spPr>
      </p:pic>
      <p:sp>
        <p:nvSpPr>
          <p:cNvPr id="11" name="Текст 10"/>
          <p:cNvSpPr>
            <a:spLocks noGrp="1"/>
          </p:cNvSpPr>
          <p:nvPr>
            <p:ph type="body" sz="half" idx="2"/>
          </p:nvPr>
        </p:nvSpPr>
        <p:spPr>
          <a:xfrm>
            <a:off x="836712" y="8244408"/>
            <a:ext cx="4622304" cy="720080"/>
          </a:xfrm>
        </p:spPr>
        <p:txBody>
          <a:bodyPr/>
          <a:lstStyle/>
          <a:p>
            <a:r>
              <a:rPr lang="ru-RU" b="1" dirty="0" smtClean="0">
                <a:solidFill>
                  <a:srgbClr val="333333"/>
                </a:solidFill>
                <a:latin typeface="Arial"/>
                <a:ea typeface="Times New Roman"/>
              </a:rPr>
              <a:t>Какими </a:t>
            </a:r>
            <a:r>
              <a:rPr lang="ru-RU" b="1" dirty="0">
                <a:solidFill>
                  <a:srgbClr val="333333"/>
                </a:solidFill>
                <a:latin typeface="Arial"/>
                <a:ea typeface="Times New Roman"/>
              </a:rPr>
              <a:t>словами можно сказать ласково о лесе? </a:t>
            </a:r>
            <a:r>
              <a:rPr lang="ru-RU" b="1" i="1" dirty="0">
                <a:solidFill>
                  <a:srgbClr val="333333"/>
                </a:solidFill>
                <a:latin typeface="Arial"/>
                <a:ea typeface="Times New Roman"/>
              </a:rPr>
              <a:t>(лесок, лесочек)</a:t>
            </a:r>
            <a:r>
              <a:rPr lang="ru-RU" b="1" dirty="0">
                <a:solidFill>
                  <a:srgbClr val="333333"/>
                </a:solidFill>
                <a:latin typeface="Arial"/>
                <a:ea typeface="Times New Roman"/>
              </a:rPr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4001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94" r="28894"/>
          <a:stretch>
            <a:fillRect/>
          </a:stretch>
        </p:blipFill>
        <p:spPr>
          <a:xfrm>
            <a:off x="0" y="6876"/>
            <a:ext cx="6858000" cy="9137124"/>
          </a:xfrm>
        </p:spPr>
      </p:pic>
    </p:spTree>
    <p:extLst>
      <p:ext uri="{BB962C8B-B14F-4D97-AF65-F5344CB8AC3E}">
        <p14:creationId xmlns:p14="http://schemas.microsoft.com/office/powerpoint/2010/main" val="812668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8172400"/>
            <a:ext cx="4114800" cy="648072"/>
          </a:xfrm>
        </p:spPr>
        <p:txBody>
          <a:bodyPr/>
          <a:lstStyle/>
          <a:p>
            <a:r>
              <a:rPr lang="ru-RU" dirty="0"/>
              <a:t>2. Кто разносит семена растений? </a:t>
            </a:r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98" r="20498"/>
          <a:stretch>
            <a:fillRect/>
          </a:stretch>
        </p:blipFill>
        <p:spPr>
          <a:xfrm>
            <a:off x="0" y="0"/>
            <a:ext cx="6858000" cy="7884368"/>
          </a:xfrm>
        </p:spPr>
      </p:pic>
    </p:spTree>
    <p:extLst>
      <p:ext uri="{BB962C8B-B14F-4D97-AF65-F5344CB8AC3E}">
        <p14:creationId xmlns:p14="http://schemas.microsoft.com/office/powerpoint/2010/main" val="1846194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Объект 9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7544"/>
            <a:ext cx="6858000" cy="8424936"/>
          </a:xfrm>
        </p:spPr>
      </p:pic>
    </p:spTree>
    <p:extLst>
      <p:ext uri="{BB962C8B-B14F-4D97-AF65-F5344CB8AC3E}">
        <p14:creationId xmlns:p14="http://schemas.microsoft.com/office/powerpoint/2010/main" val="767891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344216" y="7596336"/>
            <a:ext cx="4114800" cy="1008112"/>
          </a:xfrm>
        </p:spPr>
        <p:txBody>
          <a:bodyPr>
            <a:normAutofit/>
          </a:bodyPr>
          <a:lstStyle/>
          <a:p>
            <a:r>
              <a:rPr lang="ru-RU" dirty="0" smtClean="0"/>
              <a:t>3 Какие </a:t>
            </a:r>
            <a:r>
              <a:rPr lang="ru-RU" dirty="0"/>
              <a:t>звери линяют в осенний период? </a:t>
            </a:r>
          </a:p>
        </p:txBody>
      </p:sp>
      <p:pic>
        <p:nvPicPr>
          <p:cNvPr id="8" name="Рисунок 7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98" r="20498"/>
          <a:stretch>
            <a:fillRect/>
          </a:stretch>
        </p:blipFill>
        <p:spPr>
          <a:xfrm>
            <a:off x="0" y="0"/>
            <a:ext cx="6858000" cy="7812360"/>
          </a:xfrm>
        </p:spPr>
      </p:pic>
    </p:spTree>
    <p:extLst>
      <p:ext uri="{BB962C8B-B14F-4D97-AF65-F5344CB8AC3E}">
        <p14:creationId xmlns:p14="http://schemas.microsoft.com/office/powerpoint/2010/main" val="4075401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Объект 1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144000"/>
          </a:xfrm>
        </p:spPr>
      </p:pic>
    </p:spTree>
    <p:extLst>
      <p:ext uri="{BB962C8B-B14F-4D97-AF65-F5344CB8AC3E}">
        <p14:creationId xmlns:p14="http://schemas.microsoft.com/office/powerpoint/2010/main" val="3700531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344216" y="7884368"/>
            <a:ext cx="4114800" cy="1008112"/>
          </a:xfrm>
        </p:spPr>
        <p:txBody>
          <a:bodyPr/>
          <a:lstStyle/>
          <a:p>
            <a:r>
              <a:rPr lang="ru-RU" dirty="0"/>
              <a:t>4. Как называются грибы, растущие на пнях? </a:t>
            </a:r>
          </a:p>
        </p:txBody>
      </p:sp>
      <p:pic>
        <p:nvPicPr>
          <p:cNvPr id="8" name="Рисунок 7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98" r="20498"/>
          <a:stretch>
            <a:fillRect/>
          </a:stretch>
        </p:blipFill>
        <p:spPr>
          <a:xfrm>
            <a:off x="0" y="0"/>
            <a:ext cx="6858000" cy="7884368"/>
          </a:xfrm>
        </p:spPr>
      </p:pic>
    </p:spTree>
    <p:extLst>
      <p:ext uri="{BB962C8B-B14F-4D97-AF65-F5344CB8AC3E}">
        <p14:creationId xmlns:p14="http://schemas.microsoft.com/office/powerpoint/2010/main" val="2184173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5" r="21875"/>
          <a:stretch>
            <a:fillRect/>
          </a:stretch>
        </p:blipFill>
        <p:spPr>
          <a:xfrm>
            <a:off x="0" y="0"/>
            <a:ext cx="6858000" cy="9144000"/>
          </a:xfrm>
        </p:spPr>
      </p:pic>
    </p:spTree>
    <p:extLst>
      <p:ext uri="{BB962C8B-B14F-4D97-AF65-F5344CB8AC3E}">
        <p14:creationId xmlns:p14="http://schemas.microsoft.com/office/powerpoint/2010/main" val="763681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0688" y="8028384"/>
            <a:ext cx="5544616" cy="792088"/>
          </a:xfrm>
        </p:spPr>
        <p:txBody>
          <a:bodyPr/>
          <a:lstStyle/>
          <a:p>
            <a:r>
              <a:rPr lang="ru-RU" dirty="0">
                <a:solidFill>
                  <a:srgbClr val="333333"/>
                </a:solidFill>
                <a:latin typeface="Arial"/>
                <a:ea typeface="Times New Roman"/>
              </a:rPr>
              <a:t>5. Какие птицы летят вереницей? </a:t>
            </a:r>
            <a:endParaRPr lang="ru-RU" dirty="0"/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98" r="20498"/>
          <a:stretch>
            <a:fillRect/>
          </a:stretch>
        </p:blipFill>
        <p:spPr>
          <a:xfrm>
            <a:off x="-36004" y="360040"/>
            <a:ext cx="6858000" cy="7668344"/>
          </a:xfrm>
        </p:spPr>
      </p:pic>
    </p:spTree>
    <p:extLst>
      <p:ext uri="{BB962C8B-B14F-4D97-AF65-F5344CB8AC3E}">
        <p14:creationId xmlns:p14="http://schemas.microsoft.com/office/powerpoint/2010/main" val="4003931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5" r="21875"/>
          <a:stretch>
            <a:fillRect/>
          </a:stretch>
        </p:blipFill>
        <p:spPr>
          <a:xfrm>
            <a:off x="0" y="0"/>
            <a:ext cx="6858000" cy="9144000"/>
          </a:xfrm>
        </p:spPr>
      </p:pic>
    </p:spTree>
    <p:extLst>
      <p:ext uri="{BB962C8B-B14F-4D97-AF65-F5344CB8AC3E}">
        <p14:creationId xmlns:p14="http://schemas.microsoft.com/office/powerpoint/2010/main" val="1556584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7956376"/>
            <a:ext cx="4389040" cy="936104"/>
          </a:xfrm>
        </p:spPr>
        <p:txBody>
          <a:bodyPr/>
          <a:lstStyle/>
          <a:p>
            <a:r>
              <a:rPr lang="ru-RU" dirty="0"/>
              <a:t>6. Как готовятся звери к зиме? </a:t>
            </a:r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98" r="20498"/>
          <a:stretch>
            <a:fillRect/>
          </a:stretch>
        </p:blipFill>
        <p:spPr>
          <a:xfrm>
            <a:off x="0" y="0"/>
            <a:ext cx="6858000" cy="8172400"/>
          </a:xfrm>
        </p:spPr>
      </p:pic>
    </p:spTree>
    <p:extLst>
      <p:ext uri="{BB962C8B-B14F-4D97-AF65-F5344CB8AC3E}">
        <p14:creationId xmlns:p14="http://schemas.microsoft.com/office/powerpoint/2010/main" val="875785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Объект 1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9392" y="0"/>
            <a:ext cx="6957392" cy="9144000"/>
          </a:xfrm>
        </p:spPr>
      </p:pic>
    </p:spTree>
    <p:extLst>
      <p:ext uri="{BB962C8B-B14F-4D97-AF65-F5344CB8AC3E}">
        <p14:creationId xmlns:p14="http://schemas.microsoft.com/office/powerpoint/2010/main" val="2032853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052736" y="7236296"/>
            <a:ext cx="4406280" cy="1512168"/>
          </a:xfrm>
        </p:spPr>
        <p:txBody>
          <a:bodyPr>
            <a:normAutofit fontScale="90000"/>
          </a:bodyPr>
          <a:lstStyle/>
          <a:p>
            <a:r>
              <a:rPr lang="ru-RU" dirty="0"/>
              <a:t>Вопросы для команды </a:t>
            </a:r>
            <a:r>
              <a:rPr lang="ru-RU" i="1" dirty="0"/>
              <a:t>«Рябинки»</a:t>
            </a:r>
            <a:r>
              <a:rPr lang="ru-RU" dirty="0"/>
              <a:t>.</a:t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1. Как называется человек, который охраняет лес, ухаживает за ним? </a:t>
            </a:r>
            <a:r>
              <a:rPr lang="ru-RU" i="1" dirty="0"/>
              <a:t>(лесник, лесничий)</a:t>
            </a:r>
            <a:r>
              <a:rPr lang="ru-RU" dirty="0"/>
              <a:t>.</a:t>
            </a:r>
          </a:p>
        </p:txBody>
      </p:sp>
      <p:pic>
        <p:nvPicPr>
          <p:cNvPr id="6" name="Рисунок 5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90" r="11890"/>
          <a:stretch>
            <a:fillRect/>
          </a:stretch>
        </p:blipFill>
        <p:spPr>
          <a:xfrm>
            <a:off x="0" y="0"/>
            <a:ext cx="6858000" cy="7236296"/>
          </a:xfrm>
        </p:spPr>
      </p:pic>
    </p:spTree>
    <p:extLst>
      <p:ext uri="{BB962C8B-B14F-4D97-AF65-F5344CB8AC3E}">
        <p14:creationId xmlns:p14="http://schemas.microsoft.com/office/powerpoint/2010/main" val="1934053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53" r="25053"/>
          <a:stretch>
            <a:fillRect/>
          </a:stretch>
        </p:blipFill>
        <p:spPr>
          <a:xfrm>
            <a:off x="0" y="0"/>
            <a:ext cx="6858000" cy="9144000"/>
          </a:xfrm>
        </p:spPr>
      </p:pic>
    </p:spTree>
    <p:extLst>
      <p:ext uri="{BB962C8B-B14F-4D97-AF65-F5344CB8AC3E}">
        <p14:creationId xmlns:p14="http://schemas.microsoft.com/office/powerpoint/2010/main" val="2711271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7868" y="7956376"/>
            <a:ext cx="4262264" cy="1080120"/>
          </a:xfrm>
        </p:spPr>
        <p:txBody>
          <a:bodyPr/>
          <a:lstStyle/>
          <a:p>
            <a:r>
              <a:rPr lang="ru-RU" dirty="0"/>
              <a:t>2. Какие осенние месяца вы знаете? </a:t>
            </a:r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90" r="11890"/>
          <a:stretch>
            <a:fillRect/>
          </a:stretch>
        </p:blipFill>
        <p:spPr>
          <a:xfrm>
            <a:off x="0" y="0"/>
            <a:ext cx="6858000" cy="8316416"/>
          </a:xfrm>
        </p:spPr>
      </p:pic>
    </p:spTree>
    <p:extLst>
      <p:ext uri="{BB962C8B-B14F-4D97-AF65-F5344CB8AC3E}">
        <p14:creationId xmlns:p14="http://schemas.microsoft.com/office/powerpoint/2010/main" val="4207305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Объект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144000"/>
          </a:xfrm>
        </p:spPr>
      </p:pic>
    </p:spTree>
    <p:extLst>
      <p:ext uri="{BB962C8B-B14F-4D97-AF65-F5344CB8AC3E}">
        <p14:creationId xmlns:p14="http://schemas.microsoft.com/office/powerpoint/2010/main" val="3893804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052736" y="7956376"/>
            <a:ext cx="4406280" cy="792088"/>
          </a:xfrm>
        </p:spPr>
        <p:txBody>
          <a:bodyPr/>
          <a:lstStyle/>
          <a:p>
            <a:r>
              <a:rPr lang="ru-RU" dirty="0"/>
              <a:t>3. Какие звери впадают в спячку? </a:t>
            </a:r>
          </a:p>
        </p:txBody>
      </p:sp>
      <p:pic>
        <p:nvPicPr>
          <p:cNvPr id="8" name="Рисунок 7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90" r="11890"/>
          <a:stretch>
            <a:fillRect/>
          </a:stretch>
        </p:blipFill>
        <p:spPr>
          <a:xfrm>
            <a:off x="0" y="0"/>
            <a:ext cx="6858000" cy="7452320"/>
          </a:xfrm>
        </p:spPr>
      </p:pic>
    </p:spTree>
    <p:extLst>
      <p:ext uri="{BB962C8B-B14F-4D97-AF65-F5344CB8AC3E}">
        <p14:creationId xmlns:p14="http://schemas.microsoft.com/office/powerpoint/2010/main" val="218947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Рисунок 7"/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5041" r="4023" b="3219"/>
          <a:stretch/>
        </p:blipFill>
        <p:spPr>
          <a:xfrm>
            <a:off x="0" y="0"/>
            <a:ext cx="6858000" cy="9144000"/>
          </a:xfrm>
        </p:spPr>
      </p:pic>
    </p:spTree>
    <p:extLst>
      <p:ext uri="{BB962C8B-B14F-4D97-AF65-F5344CB8AC3E}">
        <p14:creationId xmlns:p14="http://schemas.microsoft.com/office/powerpoint/2010/main" val="29084011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44824" y="7668344"/>
            <a:ext cx="4114800" cy="1080120"/>
          </a:xfrm>
        </p:spPr>
        <p:txBody>
          <a:bodyPr/>
          <a:lstStyle/>
          <a:p>
            <a:r>
              <a:rPr lang="ru-RU" dirty="0"/>
              <a:t>4. Какой гриб носит имя дикого животного? </a:t>
            </a:r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90" r="11890"/>
          <a:stretch>
            <a:fillRect/>
          </a:stretch>
        </p:blipFill>
        <p:spPr>
          <a:xfrm>
            <a:off x="0" y="0"/>
            <a:ext cx="6858000" cy="7668344"/>
          </a:xfrm>
        </p:spPr>
      </p:pic>
    </p:spTree>
    <p:extLst>
      <p:ext uri="{BB962C8B-B14F-4D97-AF65-F5344CB8AC3E}">
        <p14:creationId xmlns:p14="http://schemas.microsoft.com/office/powerpoint/2010/main" val="2397365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>
            <a:fillRect/>
          </a:stretch>
        </p:blipFill>
        <p:spPr>
          <a:xfrm>
            <a:off x="0" y="0"/>
            <a:ext cx="6857999" cy="9144000"/>
          </a:xfrm>
        </p:spPr>
      </p:pic>
    </p:spTree>
    <p:extLst>
      <p:ext uri="{BB962C8B-B14F-4D97-AF65-F5344CB8AC3E}">
        <p14:creationId xmlns:p14="http://schemas.microsoft.com/office/powerpoint/2010/main" val="646028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7956376"/>
            <a:ext cx="4114800" cy="691480"/>
          </a:xfrm>
        </p:spPr>
        <p:txBody>
          <a:bodyPr/>
          <a:lstStyle/>
          <a:p>
            <a:r>
              <a:rPr lang="ru-RU" dirty="0"/>
              <a:t>5. Какие птицы улетают стаей? </a:t>
            </a:r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90" r="11890"/>
          <a:stretch>
            <a:fillRect/>
          </a:stretch>
        </p:blipFill>
        <p:spPr>
          <a:xfrm>
            <a:off x="0" y="0"/>
            <a:ext cx="6858000" cy="7956376"/>
          </a:xfrm>
        </p:spPr>
      </p:pic>
    </p:spTree>
    <p:extLst>
      <p:ext uri="{BB962C8B-B14F-4D97-AF65-F5344CB8AC3E}">
        <p14:creationId xmlns:p14="http://schemas.microsoft.com/office/powerpoint/2010/main" val="3534834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98" r="27798"/>
          <a:stretch>
            <a:fillRect/>
          </a:stretch>
        </p:blipFill>
        <p:spPr>
          <a:xfrm>
            <a:off x="0" y="0"/>
            <a:ext cx="6858000" cy="9144000"/>
          </a:xfrm>
        </p:spPr>
      </p:pic>
    </p:spTree>
    <p:extLst>
      <p:ext uri="{BB962C8B-B14F-4D97-AF65-F5344CB8AC3E}">
        <p14:creationId xmlns:p14="http://schemas.microsoft.com/office/powerpoint/2010/main" val="1602286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12776" y="7884368"/>
            <a:ext cx="4694312" cy="1008112"/>
          </a:xfrm>
        </p:spPr>
        <p:txBody>
          <a:bodyPr/>
          <a:lstStyle/>
          <a:p>
            <a:r>
              <a:rPr lang="ru-RU" dirty="0"/>
              <a:t>6. Как называется дерево, которое и зимой, и летом одним цветом? </a:t>
            </a:r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90" r="11890"/>
          <a:stretch>
            <a:fillRect/>
          </a:stretch>
        </p:blipFill>
        <p:spPr>
          <a:xfrm>
            <a:off x="27324" y="0"/>
            <a:ext cx="6830676" cy="7647497"/>
          </a:xfrm>
        </p:spPr>
      </p:pic>
    </p:spTree>
    <p:extLst>
      <p:ext uri="{BB962C8B-B14F-4D97-AF65-F5344CB8AC3E}">
        <p14:creationId xmlns:p14="http://schemas.microsoft.com/office/powerpoint/2010/main" val="3909179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>
            <a:fillRect/>
          </a:stretch>
        </p:blipFill>
        <p:spPr>
          <a:xfrm>
            <a:off x="0" y="0"/>
            <a:ext cx="6858000" cy="9144000"/>
          </a:xfrm>
        </p:spPr>
      </p:pic>
    </p:spTree>
    <p:extLst>
      <p:ext uri="{BB962C8B-B14F-4D97-AF65-F5344CB8AC3E}">
        <p14:creationId xmlns:p14="http://schemas.microsoft.com/office/powerpoint/2010/main" val="3421442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 </a:t>
            </a:r>
            <a:r>
              <a:rPr lang="ru-RU" sz="2000" b="1" dirty="0"/>
              <a:t>Давайте придумаем для них слова, отвечающие на вопрос «какой?» Команда «Осенние листочки» придумывает к </a:t>
            </a:r>
            <a:r>
              <a:rPr lang="ru-RU" sz="2000" b="1" dirty="0" err="1"/>
              <a:t>слову«ЛЕС</a:t>
            </a:r>
            <a:r>
              <a:rPr lang="ru-RU" sz="2000" b="1" dirty="0"/>
              <a:t>». Команда «Рябинки» - к слову «ХЛЕБ».</a:t>
            </a:r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40" y="2627784"/>
            <a:ext cx="3255218" cy="6516216"/>
          </a:xfrm>
        </p:spPr>
      </p:pic>
      <p:pic>
        <p:nvPicPr>
          <p:cNvPr id="9" name="Объект 8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5228" y="2627784"/>
            <a:ext cx="3342772" cy="6516216"/>
          </a:xfrm>
        </p:spPr>
      </p:pic>
    </p:spTree>
    <p:extLst>
      <p:ext uri="{BB962C8B-B14F-4D97-AF65-F5344CB8AC3E}">
        <p14:creationId xmlns:p14="http://schemas.microsoft.com/office/powerpoint/2010/main" val="2502905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5" r="21875"/>
          <a:stretch>
            <a:fillRect/>
          </a:stretch>
        </p:blipFill>
        <p:spPr>
          <a:xfrm>
            <a:off x="0" y="-108520"/>
            <a:ext cx="6858000" cy="9252520"/>
          </a:xfrm>
        </p:spPr>
      </p:pic>
    </p:spTree>
    <p:extLst>
      <p:ext uri="{BB962C8B-B14F-4D97-AF65-F5344CB8AC3E}">
        <p14:creationId xmlns:p14="http://schemas.microsoft.com/office/powerpoint/2010/main" val="1504839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845</TotalTime>
  <Words>149</Words>
  <Application>Microsoft Office PowerPoint</Application>
  <PresentationFormat>Экран (4:3)</PresentationFormat>
  <Paragraphs>19</Paragraphs>
  <Slides>37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41" baseType="lpstr">
      <vt:lpstr>Arial</vt:lpstr>
      <vt:lpstr>Calibri</vt:lpstr>
      <vt:lpstr>Times New Roman</vt:lpstr>
      <vt:lpstr>Тема Office</vt:lpstr>
      <vt:lpstr>Презентация PowerPoint</vt:lpstr>
      <vt:lpstr> «КВН» Знатоки осени»    Цель: продолжать формировать представления детейоб осенних изменениях в природе.   Учить  Учить  детей понимать суть поставленной перед ними воспитателем задачи .Подбирать определения к существительным, обозначающим предметы и явления окружающего мира. Подбирать определения к заданным словам.   воспитывать эмоциональный отклик детей к осенней природе, воспитывать любовь к природе, коллективизм, уважение к товарищам по команде  развивать  диалогическую, связную речь. Закрепить словарь детей словами: вереница, моросящие, сварливые, спячка.  Развивать  память, внимание, логическое мышление, наблюдательность. развивать умение в командных соревнованиях согласовывать свои действия с действиями партнёров.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конкурс эрудитов «Умники и умницы». Вопросы для команды «Осенние листочки». </vt:lpstr>
      <vt:lpstr>Презентация PowerPoint</vt:lpstr>
      <vt:lpstr>2. Кто разносит семена растений? </vt:lpstr>
      <vt:lpstr>Презентация PowerPoint</vt:lpstr>
      <vt:lpstr>3 Какие звери линяют в осенний период? </vt:lpstr>
      <vt:lpstr>Презентация PowerPoint</vt:lpstr>
      <vt:lpstr>4. Как называются грибы, растущие на пнях? </vt:lpstr>
      <vt:lpstr>Презентация PowerPoint</vt:lpstr>
      <vt:lpstr>5. Какие птицы летят вереницей? </vt:lpstr>
      <vt:lpstr>Презентация PowerPoint</vt:lpstr>
      <vt:lpstr>6. Как готовятся звери к зиме? </vt:lpstr>
      <vt:lpstr>Презентация PowerPoint</vt:lpstr>
      <vt:lpstr>Вопросы для команды «Рябинки».  1. Как называется человек, который охраняет лес, ухаживает за ним? (лесник, лесничий).</vt:lpstr>
      <vt:lpstr>Презентация PowerPoint</vt:lpstr>
      <vt:lpstr>2. Какие осенние месяца вы знаете? </vt:lpstr>
      <vt:lpstr>Презентация PowerPoint</vt:lpstr>
      <vt:lpstr>3. Какие звери впадают в спячку? </vt:lpstr>
      <vt:lpstr>Презентация PowerPoint</vt:lpstr>
      <vt:lpstr>4. Какой гриб носит имя дикого животного? </vt:lpstr>
      <vt:lpstr>Презентация PowerPoint</vt:lpstr>
      <vt:lpstr>5. Какие птицы улетают стаей? </vt:lpstr>
      <vt:lpstr>Презентация PowerPoint</vt:lpstr>
      <vt:lpstr>6. Как называется дерево, которое и зимой, и летом одним цветом? </vt:lpstr>
      <vt:lpstr>Презентация PowerPoint</vt:lpstr>
      <vt:lpstr> Давайте придумаем для них слова, отвечающие на вопрос «какой?» Команда «Осенние листочки» придумывает к слову«ЛЕС». Команда «Рябинки» - к слову «ХЛЕБ».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ппппп</dc:title>
  <dc:creator>USER</dc:creator>
  <cp:lastModifiedBy>user</cp:lastModifiedBy>
  <cp:revision>59</cp:revision>
  <cp:lastPrinted>2016-10-09T21:11:41Z</cp:lastPrinted>
  <dcterms:created xsi:type="dcterms:W3CDTF">2016-05-10T19:11:33Z</dcterms:created>
  <dcterms:modified xsi:type="dcterms:W3CDTF">2016-11-14T12:02:49Z</dcterms:modified>
</cp:coreProperties>
</file>