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6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886CB61-149E-4ECC-B47B-FF59224C332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886CB61-149E-4ECC-B47B-FF59224C332C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1" y="2708476"/>
            <a:ext cx="6355040" cy="1512612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Средства развития речи у детей раннего возраста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Подготовила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воспитатель МБДОУ </a:t>
            </a:r>
            <a:r>
              <a:rPr lang="ru-RU" b="1" dirty="0" err="1" smtClean="0">
                <a:solidFill>
                  <a:schemeClr val="tx1"/>
                </a:solidFill>
              </a:rPr>
              <a:t>Починковский</a:t>
            </a:r>
            <a:r>
              <a:rPr lang="ru-RU" b="1" dirty="0" smtClean="0">
                <a:solidFill>
                  <a:schemeClr val="tx1"/>
                </a:solidFill>
              </a:rPr>
              <a:t> д/с №2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i="1" dirty="0" smtClean="0">
                <a:solidFill>
                  <a:schemeClr val="tx1"/>
                </a:solidFill>
              </a:rPr>
              <a:t>Масленникова Татьяна Алексеевна</a:t>
            </a:r>
            <a:endParaRPr lang="ru-RU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77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980728"/>
            <a:ext cx="7024744" cy="4464496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b="1" dirty="0" smtClean="0">
                <a:solidFill>
                  <a:srgbClr val="C00000"/>
                </a:solidFill>
              </a:rPr>
              <a:t>«Родное слово является основой всякого умственного развития и сокровищницей всех знаний. Поэтому так важно заботиться о своевременном развитии речи детей, уделять внимание её чистоте и правильности»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2800" b="1" i="1" dirty="0" err="1" smtClean="0">
                <a:solidFill>
                  <a:schemeClr val="tx1"/>
                </a:solidFill>
              </a:rPr>
              <a:t>К.Д.Ушинский</a:t>
            </a:r>
            <a:endParaRPr lang="ru-RU" sz="28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01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Виды занятий: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Наблюдение реальных объектов и предметов ближайшего окружения (живых и неживых объектов);</a:t>
            </a:r>
          </a:p>
          <a:p>
            <a:r>
              <a:rPr lang="ru-RU" b="1" dirty="0" err="1" smtClean="0">
                <a:solidFill>
                  <a:schemeClr val="tx1"/>
                </a:solidFill>
              </a:rPr>
              <a:t>Инсценирование</a:t>
            </a:r>
            <a:r>
              <a:rPr lang="ru-RU" b="1" dirty="0" smtClean="0">
                <a:solidFill>
                  <a:schemeClr val="tx1"/>
                </a:solidFill>
              </a:rPr>
              <a:t> с помощью игрушек реальных и сказочных ситуаций;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Рассматривание изображений знакомых предметов на картинках (узнавание, называние, рассказывание изображённого сюжета);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Чтение художественной литературы и сказок.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91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Методы и приёмы, используемые для развития детей третьего года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Наблюдение реальных объектов, растений, животных, явлений природы;</a:t>
            </a:r>
          </a:p>
          <a:p>
            <a:endParaRPr lang="ru-RU" b="1" i="1" dirty="0" smtClean="0">
              <a:solidFill>
                <a:schemeClr val="tx1"/>
              </a:solidFill>
            </a:endParaRPr>
          </a:p>
          <a:p>
            <a:r>
              <a:rPr lang="ru-RU" b="1" i="1" dirty="0" err="1" smtClean="0">
                <a:solidFill>
                  <a:schemeClr val="tx1"/>
                </a:solidFill>
              </a:rPr>
              <a:t>Инсценирование</a:t>
            </a:r>
            <a:r>
              <a:rPr lang="ru-RU" b="1" i="1" dirty="0" smtClean="0">
                <a:solidFill>
                  <a:schemeClr val="tx1"/>
                </a:solidFill>
              </a:rPr>
              <a:t> с помощью игрушек;</a:t>
            </a:r>
          </a:p>
          <a:p>
            <a:endParaRPr lang="ru-RU" b="1" i="1" dirty="0" smtClean="0">
              <a:solidFill>
                <a:schemeClr val="tx1"/>
              </a:solidFill>
            </a:endParaRPr>
          </a:p>
          <a:p>
            <a:r>
              <a:rPr lang="ru-RU" b="1" i="1" dirty="0" smtClean="0">
                <a:solidFill>
                  <a:schemeClr val="tx1"/>
                </a:solidFill>
              </a:rPr>
              <a:t>Рассматривание картинок;</a:t>
            </a:r>
          </a:p>
          <a:p>
            <a:endParaRPr lang="ru-RU" b="1" i="1" dirty="0" smtClean="0">
              <a:solidFill>
                <a:schemeClr val="tx1"/>
              </a:solidFill>
            </a:endParaRPr>
          </a:p>
          <a:p>
            <a:r>
              <a:rPr lang="ru-RU" b="1" i="1" dirty="0" smtClean="0">
                <a:solidFill>
                  <a:schemeClr val="tx1"/>
                </a:solidFill>
              </a:rPr>
              <a:t>Знакомство с произведениями </a:t>
            </a:r>
            <a:r>
              <a:rPr lang="ru-RU" b="1" i="1" dirty="0" err="1" smtClean="0">
                <a:solidFill>
                  <a:schemeClr val="tx1"/>
                </a:solidFill>
              </a:rPr>
              <a:t>худ.литературы</a:t>
            </a:r>
            <a:endParaRPr lang="ru-RU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10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Особенности планирования занятий (речевые задачи)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Расширение словаря понимаемой и активной речи;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Воспитание звуковой культуры речи;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Совершенствование грамматического строя речи;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Развитие связной речи (монолог, диалог) в процессе общения с детьми и взрослыми по разным поводам, в частности, с целью познания окружающего мира.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77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1.Дыхательные упражнения и артикуляционная гимнастика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G:\DCIM\100CANON\IMG_261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2204864"/>
            <a:ext cx="4032448" cy="2641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G:\DCIM\100CANON\IMG_262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60638"/>
            <a:ext cx="3855720" cy="2571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485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2.Игры по развитию общей моторики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C:\Users\1\AppData\Local\Microsoft\Windows\Temporary Internet Files\Content.Word\IMG_262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04864"/>
            <a:ext cx="2880320" cy="4104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G:\DCIM\100CANON\IMG_262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806484"/>
            <a:ext cx="4248472" cy="28547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966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3.Подвижные игры с речевым сопровождением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G:\DCIM\100CANON\IMG_262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348880"/>
            <a:ext cx="3884295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G:\DCIM\100CANON\IMG_265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365104"/>
            <a:ext cx="3413125" cy="227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DCIM\100CANON\IMG_266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348880"/>
            <a:ext cx="3269357" cy="24202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436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4.Логоритмические игры с самомассажем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G:\DCIM\100CANON\IMG_267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132856"/>
            <a:ext cx="5760640" cy="4032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661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5.Игры-подражания с речевым сопровождением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C:\Users\1\AppData\Local\Microsoft\Windows\Temporary Internet Files\Content.Word\IMG_263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14809"/>
            <a:ext cx="2127885" cy="31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1\AppData\Local\Microsoft\Windows\Temporary Internet Files\Content.Word\IMG_263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114809"/>
            <a:ext cx="2135419" cy="31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DCIM\100CANON\IMG_266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132856"/>
            <a:ext cx="2986529" cy="1991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G:\DCIM\100CANON\IMG_266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293096"/>
            <a:ext cx="2986529" cy="19450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242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548680"/>
            <a:ext cx="7024744" cy="108012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6.Пальчиковые игры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G:\DCIM\100CANON\IMG_262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6832"/>
            <a:ext cx="3312368" cy="2216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G:\DCIM\100CANON\IMG_263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16832"/>
            <a:ext cx="3067050" cy="2216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DCIM\100CANON\IMG_263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005064"/>
            <a:ext cx="3384376" cy="2376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211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24920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7.Игры с различными предметами и материалами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G:\DCIM\100CANON\IMG_263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174870"/>
            <a:ext cx="3960440" cy="280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G:\DCIM\100CANON\IMG_263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681028"/>
            <a:ext cx="3987107" cy="27002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085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8.Предметно-развивающая среда группы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G:\DCIM\100CANON\IMG_264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708920"/>
            <a:ext cx="3672408" cy="2587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DCIM\100CANON\IMG_264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08920"/>
            <a:ext cx="3888432" cy="25878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621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G:\DCIM\100CANON\IMG_264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4014967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G:\DCIM\100CANON\IMG_26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68960"/>
            <a:ext cx="4315749" cy="30578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250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DCIM\100CANON\IMG_264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3615432" cy="2507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G:\DCIM\100CANON\IMG_264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786310"/>
            <a:ext cx="4327525" cy="288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G:\DCIM\100CANON\IMG_267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12976"/>
            <a:ext cx="3829174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DCIM\100CANON\IMG_267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452" y="3933056"/>
            <a:ext cx="3170555" cy="2114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122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DCIM\100CANON\IMG_264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4704"/>
            <a:ext cx="4320480" cy="3096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G:\DCIM\100CANON\IMG_265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356992"/>
            <a:ext cx="4242723" cy="29615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756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DCIM\100CANON\IMG_265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3441700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G:\DCIM\100CANON\IMG_265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268760"/>
            <a:ext cx="3443982" cy="2383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G:\DCIM\100CANON\IMG_265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429000"/>
            <a:ext cx="4427220" cy="2952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455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DCIM\100CANON\IMG_266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08720"/>
            <a:ext cx="7056784" cy="5112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551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980728"/>
            <a:ext cx="7024744" cy="5065632"/>
          </a:xfrm>
        </p:spPr>
        <p:txBody>
          <a:bodyPr>
            <a:noAutofit/>
          </a:bodyPr>
          <a:lstStyle/>
          <a:p>
            <a:pPr algn="ctr"/>
            <a:r>
              <a:rPr lang="ru-RU" sz="6000" b="1" i="1" dirty="0" smtClean="0">
                <a:solidFill>
                  <a:srgbClr val="7030A0"/>
                </a:solidFill>
              </a:rPr>
              <a:t>Любите своих воспитанников и тогда они вырастут добрыми и умными!</a:t>
            </a:r>
            <a:endParaRPr lang="ru-RU" sz="60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81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112</TotalTime>
  <Words>224</Words>
  <Application>Microsoft Office PowerPoint</Application>
  <PresentationFormat>Экран (4:3)</PresentationFormat>
  <Paragraphs>32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Остин</vt:lpstr>
      <vt:lpstr>Средства развития речи у детей раннего возраста</vt:lpstr>
      <vt:lpstr>«Родное слово является основой всякого умственного развития и сокровищницей всех знаний. Поэтому так важно заботиться о своевременном развитии речи детей, уделять внимание её чистоте и правильности»  К.Д.Ушинский</vt:lpstr>
      <vt:lpstr>Виды занятий:</vt:lpstr>
      <vt:lpstr>Методы и приёмы, используемые для развития детей третьего года</vt:lpstr>
      <vt:lpstr>Особенности планирования занятий (речевые задачи)</vt:lpstr>
      <vt:lpstr>1.Дыхательные упражнения и артикуляционная гимнастика</vt:lpstr>
      <vt:lpstr>2.Игры по развитию общей моторики</vt:lpstr>
      <vt:lpstr>3.Подвижные игры с речевым сопровождением</vt:lpstr>
      <vt:lpstr>4.Логоритмические игры с самомассажем</vt:lpstr>
      <vt:lpstr>5.Игры-подражания с речевым сопровождением</vt:lpstr>
      <vt:lpstr>6.Пальчиковые игры</vt:lpstr>
      <vt:lpstr>7.Игры с различными предметами и материалами</vt:lpstr>
      <vt:lpstr>8.Предметно-развивающая среда группы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Любите своих воспитанников и тогда они вырастут добрыми и умными!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Средства развития речи у детей раннего возраста</dc:title>
  <dc:creator>1</dc:creator>
  <cp:lastModifiedBy>1</cp:lastModifiedBy>
  <cp:revision>11</cp:revision>
  <dcterms:created xsi:type="dcterms:W3CDTF">2016-05-17T16:50:32Z</dcterms:created>
  <dcterms:modified xsi:type="dcterms:W3CDTF">2016-05-17T18:43:28Z</dcterms:modified>
</cp:coreProperties>
</file>