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6" r:id="rId1"/>
  </p:sldMasterIdLst>
  <p:notesMasterIdLst>
    <p:notesMasterId r:id="rId21"/>
  </p:notesMasterIdLst>
  <p:sldIdLst>
    <p:sldId id="256" r:id="rId2"/>
    <p:sldId id="281" r:id="rId3"/>
    <p:sldId id="295" r:id="rId4"/>
    <p:sldId id="316" r:id="rId5"/>
    <p:sldId id="317" r:id="rId6"/>
    <p:sldId id="318" r:id="rId7"/>
    <p:sldId id="319" r:id="rId8"/>
    <p:sldId id="283" r:id="rId9"/>
    <p:sldId id="257" r:id="rId10"/>
    <p:sldId id="263" r:id="rId11"/>
    <p:sldId id="324" r:id="rId12"/>
    <p:sldId id="325" r:id="rId13"/>
    <p:sldId id="326" r:id="rId14"/>
    <p:sldId id="327" r:id="rId15"/>
    <p:sldId id="296" r:id="rId16"/>
    <p:sldId id="311" r:id="rId17"/>
    <p:sldId id="312" r:id="rId18"/>
    <p:sldId id="301" r:id="rId19"/>
    <p:sldId id="313" r:id="rId20"/>
  </p:sldIdLst>
  <p:sldSz cx="9144000" cy="6858000" type="screen4x3"/>
  <p:notesSz cx="6888163" cy="10020300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sz="3600" kern="1200">
        <a:solidFill>
          <a:srgbClr val="000000"/>
        </a:solidFill>
        <a:latin typeface="Georgia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3600" kern="1200">
        <a:solidFill>
          <a:srgbClr val="000000"/>
        </a:solidFill>
        <a:latin typeface="Georgia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3600" kern="1200">
        <a:solidFill>
          <a:srgbClr val="000000"/>
        </a:solidFill>
        <a:latin typeface="Georgia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3600" kern="1200">
        <a:solidFill>
          <a:srgbClr val="000000"/>
        </a:solidFill>
        <a:latin typeface="Georgia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3600" kern="1200">
        <a:solidFill>
          <a:srgbClr val="000000"/>
        </a:solidFill>
        <a:latin typeface="Georgia" pitchFamily="18" charset="0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rgbClr val="000000"/>
        </a:solidFill>
        <a:latin typeface="Georgia" pitchFamily="18" charset="0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rgbClr val="000000"/>
        </a:solidFill>
        <a:latin typeface="Georgia" pitchFamily="18" charset="0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rgbClr val="000000"/>
        </a:solidFill>
        <a:latin typeface="Georgia" pitchFamily="18" charset="0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rgbClr val="000000"/>
        </a:solidFill>
        <a:latin typeface="Georgia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18D3EC"/>
    <a:srgbClr val="0000CC"/>
    <a:srgbClr val="000099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03" autoAdjust="0"/>
    <p:restoredTop sz="94660"/>
  </p:normalViewPr>
  <p:slideViewPr>
    <p:cSldViewPr>
      <p:cViewPr varScale="1">
        <p:scale>
          <a:sx n="108" d="100"/>
          <a:sy n="108" d="100"/>
        </p:scale>
        <p:origin x="1392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2075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100783-E228-47D5-937E-F5D94790E47E}" type="datetimeFigureOut">
              <a:rPr lang="ru-RU" smtClean="0"/>
              <a:pPr/>
              <a:t>06.06.2026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975" y="4759325"/>
            <a:ext cx="5510213" cy="4510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7063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2075" y="9517063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89A2E8-711E-40DC-A984-916FA22FB02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805863" cy="6858000"/>
            <a:chOff x="0" y="0"/>
            <a:chExt cx="5547" cy="4320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 rot="-215207">
              <a:off x="3692" y="231"/>
              <a:ext cx="1857" cy="3628"/>
              <a:chOff x="3009" y="775"/>
              <a:chExt cx="1857" cy="3628"/>
            </a:xfrm>
          </p:grpSpPr>
          <p:sp>
            <p:nvSpPr>
              <p:cNvPr id="39" name="Freeform 4"/>
              <p:cNvSpPr>
                <a:spLocks/>
              </p:cNvSpPr>
              <p:nvPr userDrawn="1"/>
            </p:nvSpPr>
            <p:spPr bwMode="ltGray">
              <a:xfrm rot="12185230" flipV="1">
                <a:off x="3533" y="775"/>
                <a:ext cx="1333" cy="1485"/>
              </a:xfrm>
              <a:custGeom>
                <a:avLst/>
                <a:gdLst>
                  <a:gd name="T0" fmla="*/ 36 w 596"/>
                  <a:gd name="T1" fmla="*/ 825 h 666"/>
                  <a:gd name="T2" fmla="*/ 13 w 596"/>
                  <a:gd name="T3" fmla="*/ 760 h 666"/>
                  <a:gd name="T4" fmla="*/ 0 w 596"/>
                  <a:gd name="T5" fmla="*/ 644 h 666"/>
                  <a:gd name="T6" fmla="*/ 9 w 596"/>
                  <a:gd name="T7" fmla="*/ 495 h 666"/>
                  <a:gd name="T8" fmla="*/ 56 w 596"/>
                  <a:gd name="T9" fmla="*/ 337 h 666"/>
                  <a:gd name="T10" fmla="*/ 154 w 596"/>
                  <a:gd name="T11" fmla="*/ 187 h 666"/>
                  <a:gd name="T12" fmla="*/ 318 w 596"/>
                  <a:gd name="T13" fmla="*/ 69 h 666"/>
                  <a:gd name="T14" fmla="*/ 552 w 596"/>
                  <a:gd name="T15" fmla="*/ 4 h 666"/>
                  <a:gd name="T16" fmla="*/ 850 w 596"/>
                  <a:gd name="T17" fmla="*/ 20 h 666"/>
                  <a:gd name="T18" fmla="*/ 1083 w 596"/>
                  <a:gd name="T19" fmla="*/ 152 h 666"/>
                  <a:gd name="T20" fmla="*/ 1239 w 596"/>
                  <a:gd name="T21" fmla="*/ 368 h 666"/>
                  <a:gd name="T22" fmla="*/ 1322 w 596"/>
                  <a:gd name="T23" fmla="*/ 633 h 666"/>
                  <a:gd name="T24" fmla="*/ 1331 w 596"/>
                  <a:gd name="T25" fmla="*/ 912 h 666"/>
                  <a:gd name="T26" fmla="*/ 1266 w 596"/>
                  <a:gd name="T27" fmla="*/ 1171 h 666"/>
                  <a:gd name="T28" fmla="*/ 1134 w 596"/>
                  <a:gd name="T29" fmla="*/ 1371 h 666"/>
                  <a:gd name="T30" fmla="*/ 933 w 596"/>
                  <a:gd name="T31" fmla="*/ 1478 h 666"/>
                  <a:gd name="T32" fmla="*/ 870 w 596"/>
                  <a:gd name="T33" fmla="*/ 1469 h 666"/>
                  <a:gd name="T34" fmla="*/ 986 w 596"/>
                  <a:gd name="T35" fmla="*/ 1376 h 666"/>
                  <a:gd name="T36" fmla="*/ 1078 w 596"/>
                  <a:gd name="T37" fmla="*/ 1213 h 666"/>
                  <a:gd name="T38" fmla="*/ 1138 w 596"/>
                  <a:gd name="T39" fmla="*/ 1012 h 666"/>
                  <a:gd name="T40" fmla="*/ 1163 w 596"/>
                  <a:gd name="T41" fmla="*/ 792 h 666"/>
                  <a:gd name="T42" fmla="*/ 1150 w 596"/>
                  <a:gd name="T43" fmla="*/ 575 h 666"/>
                  <a:gd name="T44" fmla="*/ 1085 w 596"/>
                  <a:gd name="T45" fmla="*/ 388 h 666"/>
                  <a:gd name="T46" fmla="*/ 968 w 596"/>
                  <a:gd name="T47" fmla="*/ 250 h 666"/>
                  <a:gd name="T48" fmla="*/ 763 w 596"/>
                  <a:gd name="T49" fmla="*/ 167 h 666"/>
                  <a:gd name="T50" fmla="*/ 550 w 596"/>
                  <a:gd name="T51" fmla="*/ 136 h 666"/>
                  <a:gd name="T52" fmla="*/ 389 w 596"/>
                  <a:gd name="T53" fmla="*/ 158 h 666"/>
                  <a:gd name="T54" fmla="*/ 271 w 596"/>
                  <a:gd name="T55" fmla="*/ 225 h 666"/>
                  <a:gd name="T56" fmla="*/ 188 w 596"/>
                  <a:gd name="T57" fmla="*/ 332 h 666"/>
                  <a:gd name="T58" fmla="*/ 127 w 596"/>
                  <a:gd name="T59" fmla="*/ 459 h 666"/>
                  <a:gd name="T60" fmla="*/ 89 w 596"/>
                  <a:gd name="T61" fmla="*/ 606 h 666"/>
                  <a:gd name="T62" fmla="*/ 63 w 596"/>
                  <a:gd name="T63" fmla="*/ 756 h 66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596" h="666">
                    <a:moveTo>
                      <a:pt x="22" y="372"/>
                    </a:moveTo>
                    <a:lnTo>
                      <a:pt x="16" y="370"/>
                    </a:lnTo>
                    <a:lnTo>
                      <a:pt x="10" y="360"/>
                    </a:lnTo>
                    <a:lnTo>
                      <a:pt x="6" y="341"/>
                    </a:lnTo>
                    <a:lnTo>
                      <a:pt x="1" y="318"/>
                    </a:lnTo>
                    <a:lnTo>
                      <a:pt x="0" y="289"/>
                    </a:lnTo>
                    <a:lnTo>
                      <a:pt x="0" y="257"/>
                    </a:lnTo>
                    <a:lnTo>
                      <a:pt x="4" y="222"/>
                    </a:lnTo>
                    <a:lnTo>
                      <a:pt x="13" y="187"/>
                    </a:lnTo>
                    <a:lnTo>
                      <a:pt x="25" y="151"/>
                    </a:lnTo>
                    <a:lnTo>
                      <a:pt x="45" y="116"/>
                    </a:lnTo>
                    <a:lnTo>
                      <a:pt x="69" y="84"/>
                    </a:lnTo>
                    <a:lnTo>
                      <a:pt x="101" y="55"/>
                    </a:lnTo>
                    <a:lnTo>
                      <a:pt x="142" y="31"/>
                    </a:lnTo>
                    <a:lnTo>
                      <a:pt x="190" y="13"/>
                    </a:lnTo>
                    <a:lnTo>
                      <a:pt x="247" y="2"/>
                    </a:lnTo>
                    <a:lnTo>
                      <a:pt x="314" y="0"/>
                    </a:lnTo>
                    <a:lnTo>
                      <a:pt x="380" y="9"/>
                    </a:lnTo>
                    <a:lnTo>
                      <a:pt x="436" y="33"/>
                    </a:lnTo>
                    <a:lnTo>
                      <a:pt x="484" y="68"/>
                    </a:lnTo>
                    <a:lnTo>
                      <a:pt x="524" y="113"/>
                    </a:lnTo>
                    <a:lnTo>
                      <a:pt x="554" y="165"/>
                    </a:lnTo>
                    <a:lnTo>
                      <a:pt x="577" y="222"/>
                    </a:lnTo>
                    <a:lnTo>
                      <a:pt x="591" y="284"/>
                    </a:lnTo>
                    <a:lnTo>
                      <a:pt x="596" y="347"/>
                    </a:lnTo>
                    <a:lnTo>
                      <a:pt x="595" y="409"/>
                    </a:lnTo>
                    <a:lnTo>
                      <a:pt x="585" y="469"/>
                    </a:lnTo>
                    <a:lnTo>
                      <a:pt x="566" y="525"/>
                    </a:lnTo>
                    <a:lnTo>
                      <a:pt x="540" y="574"/>
                    </a:lnTo>
                    <a:lnTo>
                      <a:pt x="507" y="615"/>
                    </a:lnTo>
                    <a:lnTo>
                      <a:pt x="465" y="645"/>
                    </a:lnTo>
                    <a:lnTo>
                      <a:pt x="417" y="663"/>
                    </a:lnTo>
                    <a:lnTo>
                      <a:pt x="360" y="666"/>
                    </a:lnTo>
                    <a:lnTo>
                      <a:pt x="389" y="659"/>
                    </a:lnTo>
                    <a:lnTo>
                      <a:pt x="417" y="642"/>
                    </a:lnTo>
                    <a:lnTo>
                      <a:pt x="441" y="617"/>
                    </a:lnTo>
                    <a:lnTo>
                      <a:pt x="463" y="583"/>
                    </a:lnTo>
                    <a:lnTo>
                      <a:pt x="482" y="544"/>
                    </a:lnTo>
                    <a:lnTo>
                      <a:pt x="497" y="501"/>
                    </a:lnTo>
                    <a:lnTo>
                      <a:pt x="509" y="454"/>
                    </a:lnTo>
                    <a:lnTo>
                      <a:pt x="517" y="404"/>
                    </a:lnTo>
                    <a:lnTo>
                      <a:pt x="520" y="355"/>
                    </a:lnTo>
                    <a:lnTo>
                      <a:pt x="519" y="305"/>
                    </a:lnTo>
                    <a:lnTo>
                      <a:pt x="514" y="258"/>
                    </a:lnTo>
                    <a:lnTo>
                      <a:pt x="502" y="213"/>
                    </a:lnTo>
                    <a:lnTo>
                      <a:pt x="485" y="174"/>
                    </a:lnTo>
                    <a:lnTo>
                      <a:pt x="462" y="139"/>
                    </a:lnTo>
                    <a:lnTo>
                      <a:pt x="433" y="112"/>
                    </a:lnTo>
                    <a:lnTo>
                      <a:pt x="397" y="93"/>
                    </a:lnTo>
                    <a:lnTo>
                      <a:pt x="341" y="75"/>
                    </a:lnTo>
                    <a:lnTo>
                      <a:pt x="290" y="65"/>
                    </a:lnTo>
                    <a:lnTo>
                      <a:pt x="246" y="61"/>
                    </a:lnTo>
                    <a:lnTo>
                      <a:pt x="207" y="63"/>
                    </a:lnTo>
                    <a:lnTo>
                      <a:pt x="174" y="71"/>
                    </a:lnTo>
                    <a:lnTo>
                      <a:pt x="146" y="84"/>
                    </a:lnTo>
                    <a:lnTo>
                      <a:pt x="121" y="101"/>
                    </a:lnTo>
                    <a:lnTo>
                      <a:pt x="101" y="123"/>
                    </a:lnTo>
                    <a:lnTo>
                      <a:pt x="84" y="149"/>
                    </a:lnTo>
                    <a:lnTo>
                      <a:pt x="69" y="176"/>
                    </a:lnTo>
                    <a:lnTo>
                      <a:pt x="57" y="206"/>
                    </a:lnTo>
                    <a:lnTo>
                      <a:pt x="48" y="239"/>
                    </a:lnTo>
                    <a:lnTo>
                      <a:pt x="40" y="272"/>
                    </a:lnTo>
                    <a:lnTo>
                      <a:pt x="33" y="305"/>
                    </a:lnTo>
                    <a:lnTo>
                      <a:pt x="28" y="339"/>
                    </a:lnTo>
                    <a:lnTo>
                      <a:pt x="22" y="372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0" name="Freeform 5"/>
              <p:cNvSpPr>
                <a:spLocks/>
              </p:cNvSpPr>
              <p:nvPr userDrawn="1"/>
            </p:nvSpPr>
            <p:spPr bwMode="ltGray">
              <a:xfrm rot="12185230" flipV="1">
                <a:off x="4028" y="1799"/>
                <a:ext cx="571" cy="531"/>
              </a:xfrm>
              <a:custGeom>
                <a:avLst/>
                <a:gdLst>
                  <a:gd name="T0" fmla="*/ 0 w 257"/>
                  <a:gd name="T1" fmla="*/ 0 h 237"/>
                  <a:gd name="T2" fmla="*/ 0 w 257"/>
                  <a:gd name="T3" fmla="*/ 56 h 237"/>
                  <a:gd name="T4" fmla="*/ 7 w 257"/>
                  <a:gd name="T5" fmla="*/ 112 h 237"/>
                  <a:gd name="T6" fmla="*/ 13 w 257"/>
                  <a:gd name="T7" fmla="*/ 168 h 237"/>
                  <a:gd name="T8" fmla="*/ 24 w 257"/>
                  <a:gd name="T9" fmla="*/ 220 h 237"/>
                  <a:gd name="T10" fmla="*/ 40 w 257"/>
                  <a:gd name="T11" fmla="*/ 267 h 237"/>
                  <a:gd name="T12" fmla="*/ 60 w 257"/>
                  <a:gd name="T13" fmla="*/ 316 h 237"/>
                  <a:gd name="T14" fmla="*/ 84 w 257"/>
                  <a:gd name="T15" fmla="*/ 361 h 237"/>
                  <a:gd name="T16" fmla="*/ 113 w 257"/>
                  <a:gd name="T17" fmla="*/ 399 h 237"/>
                  <a:gd name="T18" fmla="*/ 149 w 257"/>
                  <a:gd name="T19" fmla="*/ 435 h 237"/>
                  <a:gd name="T20" fmla="*/ 191 w 257"/>
                  <a:gd name="T21" fmla="*/ 466 h 237"/>
                  <a:gd name="T22" fmla="*/ 236 w 257"/>
                  <a:gd name="T23" fmla="*/ 491 h 237"/>
                  <a:gd name="T24" fmla="*/ 291 w 257"/>
                  <a:gd name="T25" fmla="*/ 511 h 237"/>
                  <a:gd name="T26" fmla="*/ 351 w 257"/>
                  <a:gd name="T27" fmla="*/ 524 h 237"/>
                  <a:gd name="T28" fmla="*/ 418 w 257"/>
                  <a:gd name="T29" fmla="*/ 531 h 237"/>
                  <a:gd name="T30" fmla="*/ 489 w 257"/>
                  <a:gd name="T31" fmla="*/ 529 h 237"/>
                  <a:gd name="T32" fmla="*/ 571 w 257"/>
                  <a:gd name="T33" fmla="*/ 520 h 237"/>
                  <a:gd name="T34" fmla="*/ 498 w 257"/>
                  <a:gd name="T35" fmla="*/ 509 h 237"/>
                  <a:gd name="T36" fmla="*/ 433 w 257"/>
                  <a:gd name="T37" fmla="*/ 493 h 237"/>
                  <a:gd name="T38" fmla="*/ 378 w 257"/>
                  <a:gd name="T39" fmla="*/ 475 h 237"/>
                  <a:gd name="T40" fmla="*/ 329 w 257"/>
                  <a:gd name="T41" fmla="*/ 457 h 237"/>
                  <a:gd name="T42" fmla="*/ 284 w 257"/>
                  <a:gd name="T43" fmla="*/ 432 h 237"/>
                  <a:gd name="T44" fmla="*/ 249 w 257"/>
                  <a:gd name="T45" fmla="*/ 408 h 237"/>
                  <a:gd name="T46" fmla="*/ 216 w 257"/>
                  <a:gd name="T47" fmla="*/ 379 h 237"/>
                  <a:gd name="T48" fmla="*/ 187 w 257"/>
                  <a:gd name="T49" fmla="*/ 347 h 237"/>
                  <a:gd name="T50" fmla="*/ 160 w 257"/>
                  <a:gd name="T51" fmla="*/ 316 h 237"/>
                  <a:gd name="T52" fmla="*/ 136 w 257"/>
                  <a:gd name="T53" fmla="*/ 280 h 237"/>
                  <a:gd name="T54" fmla="*/ 116 w 257"/>
                  <a:gd name="T55" fmla="*/ 240 h 237"/>
                  <a:gd name="T56" fmla="*/ 96 w 257"/>
                  <a:gd name="T57" fmla="*/ 197 h 237"/>
                  <a:gd name="T58" fmla="*/ 73 w 257"/>
                  <a:gd name="T59" fmla="*/ 155 h 237"/>
                  <a:gd name="T60" fmla="*/ 51 w 257"/>
                  <a:gd name="T61" fmla="*/ 105 h 237"/>
                  <a:gd name="T62" fmla="*/ 27 w 257"/>
                  <a:gd name="T63" fmla="*/ 54 h 237"/>
                  <a:gd name="T64" fmla="*/ 0 w 257"/>
                  <a:gd name="T65" fmla="*/ 0 h 23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257" h="237">
                    <a:moveTo>
                      <a:pt x="0" y="0"/>
                    </a:moveTo>
                    <a:lnTo>
                      <a:pt x="0" y="25"/>
                    </a:lnTo>
                    <a:lnTo>
                      <a:pt x="3" y="50"/>
                    </a:lnTo>
                    <a:lnTo>
                      <a:pt x="6" y="75"/>
                    </a:lnTo>
                    <a:lnTo>
                      <a:pt x="11" y="98"/>
                    </a:lnTo>
                    <a:lnTo>
                      <a:pt x="18" y="119"/>
                    </a:lnTo>
                    <a:lnTo>
                      <a:pt x="27" y="141"/>
                    </a:lnTo>
                    <a:lnTo>
                      <a:pt x="38" y="161"/>
                    </a:lnTo>
                    <a:lnTo>
                      <a:pt x="51" y="178"/>
                    </a:lnTo>
                    <a:lnTo>
                      <a:pt x="67" y="194"/>
                    </a:lnTo>
                    <a:lnTo>
                      <a:pt x="86" y="208"/>
                    </a:lnTo>
                    <a:lnTo>
                      <a:pt x="106" y="219"/>
                    </a:lnTo>
                    <a:lnTo>
                      <a:pt x="131" y="228"/>
                    </a:lnTo>
                    <a:lnTo>
                      <a:pt x="158" y="234"/>
                    </a:lnTo>
                    <a:lnTo>
                      <a:pt x="188" y="237"/>
                    </a:lnTo>
                    <a:lnTo>
                      <a:pt x="220" y="236"/>
                    </a:lnTo>
                    <a:lnTo>
                      <a:pt x="257" y="232"/>
                    </a:lnTo>
                    <a:lnTo>
                      <a:pt x="224" y="227"/>
                    </a:lnTo>
                    <a:lnTo>
                      <a:pt x="195" y="220"/>
                    </a:lnTo>
                    <a:lnTo>
                      <a:pt x="170" y="212"/>
                    </a:lnTo>
                    <a:lnTo>
                      <a:pt x="148" y="204"/>
                    </a:lnTo>
                    <a:lnTo>
                      <a:pt x="128" y="193"/>
                    </a:lnTo>
                    <a:lnTo>
                      <a:pt x="112" y="182"/>
                    </a:lnTo>
                    <a:lnTo>
                      <a:pt x="97" y="169"/>
                    </a:lnTo>
                    <a:lnTo>
                      <a:pt x="84" y="155"/>
                    </a:lnTo>
                    <a:lnTo>
                      <a:pt x="72" y="141"/>
                    </a:lnTo>
                    <a:lnTo>
                      <a:pt x="61" y="125"/>
                    </a:lnTo>
                    <a:lnTo>
                      <a:pt x="52" y="107"/>
                    </a:lnTo>
                    <a:lnTo>
                      <a:pt x="43" y="88"/>
                    </a:lnTo>
                    <a:lnTo>
                      <a:pt x="33" y="69"/>
                    </a:lnTo>
                    <a:lnTo>
                      <a:pt x="23" y="47"/>
                    </a:lnTo>
                    <a:lnTo>
                      <a:pt x="12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1" name="Freeform 6"/>
              <p:cNvSpPr>
                <a:spLocks/>
              </p:cNvSpPr>
              <p:nvPr userDrawn="1"/>
            </p:nvSpPr>
            <p:spPr bwMode="ltGray">
              <a:xfrm rot="12185230" flipV="1">
                <a:off x="3636" y="2164"/>
                <a:ext cx="277" cy="249"/>
              </a:xfrm>
              <a:custGeom>
                <a:avLst/>
                <a:gdLst>
                  <a:gd name="T0" fmla="*/ 172 w 124"/>
                  <a:gd name="T1" fmla="*/ 0 h 110"/>
                  <a:gd name="T2" fmla="*/ 277 w 124"/>
                  <a:gd name="T3" fmla="*/ 244 h 110"/>
                  <a:gd name="T4" fmla="*/ 268 w 124"/>
                  <a:gd name="T5" fmla="*/ 242 h 110"/>
                  <a:gd name="T6" fmla="*/ 239 w 124"/>
                  <a:gd name="T7" fmla="*/ 238 h 110"/>
                  <a:gd name="T8" fmla="*/ 199 w 124"/>
                  <a:gd name="T9" fmla="*/ 229 h 110"/>
                  <a:gd name="T10" fmla="*/ 152 w 124"/>
                  <a:gd name="T11" fmla="*/ 224 h 110"/>
                  <a:gd name="T12" fmla="*/ 101 w 124"/>
                  <a:gd name="T13" fmla="*/ 220 h 110"/>
                  <a:gd name="T14" fmla="*/ 56 w 124"/>
                  <a:gd name="T15" fmla="*/ 222 h 110"/>
                  <a:gd name="T16" fmla="*/ 20 w 124"/>
                  <a:gd name="T17" fmla="*/ 231 h 110"/>
                  <a:gd name="T18" fmla="*/ 0 w 124"/>
                  <a:gd name="T19" fmla="*/ 249 h 110"/>
                  <a:gd name="T20" fmla="*/ 9 w 124"/>
                  <a:gd name="T21" fmla="*/ 222 h 110"/>
                  <a:gd name="T22" fmla="*/ 18 w 124"/>
                  <a:gd name="T23" fmla="*/ 201 h 110"/>
                  <a:gd name="T24" fmla="*/ 36 w 124"/>
                  <a:gd name="T25" fmla="*/ 186 h 110"/>
                  <a:gd name="T26" fmla="*/ 56 w 124"/>
                  <a:gd name="T27" fmla="*/ 172 h 110"/>
                  <a:gd name="T28" fmla="*/ 80 w 124"/>
                  <a:gd name="T29" fmla="*/ 163 h 110"/>
                  <a:gd name="T30" fmla="*/ 105 w 124"/>
                  <a:gd name="T31" fmla="*/ 161 h 110"/>
                  <a:gd name="T32" fmla="*/ 132 w 124"/>
                  <a:gd name="T33" fmla="*/ 161 h 110"/>
                  <a:gd name="T34" fmla="*/ 161 w 124"/>
                  <a:gd name="T35" fmla="*/ 168 h 110"/>
                  <a:gd name="T36" fmla="*/ 163 w 124"/>
                  <a:gd name="T37" fmla="*/ 161 h 110"/>
                  <a:gd name="T38" fmla="*/ 156 w 124"/>
                  <a:gd name="T39" fmla="*/ 127 h 110"/>
                  <a:gd name="T40" fmla="*/ 150 w 124"/>
                  <a:gd name="T41" fmla="*/ 86 h 110"/>
                  <a:gd name="T42" fmla="*/ 145 w 124"/>
                  <a:gd name="T43" fmla="*/ 68 h 110"/>
                  <a:gd name="T44" fmla="*/ 141 w 124"/>
                  <a:gd name="T45" fmla="*/ 68 h 110"/>
                  <a:gd name="T46" fmla="*/ 136 w 124"/>
                  <a:gd name="T47" fmla="*/ 66 h 110"/>
                  <a:gd name="T48" fmla="*/ 132 w 124"/>
                  <a:gd name="T49" fmla="*/ 59 h 110"/>
                  <a:gd name="T50" fmla="*/ 127 w 124"/>
                  <a:gd name="T51" fmla="*/ 52 h 110"/>
                  <a:gd name="T52" fmla="*/ 127 w 124"/>
                  <a:gd name="T53" fmla="*/ 43 h 110"/>
                  <a:gd name="T54" fmla="*/ 132 w 124"/>
                  <a:gd name="T55" fmla="*/ 32 h 110"/>
                  <a:gd name="T56" fmla="*/ 147 w 124"/>
                  <a:gd name="T57" fmla="*/ 18 h 110"/>
                  <a:gd name="T58" fmla="*/ 172 w 124"/>
                  <a:gd name="T59" fmla="*/ 0 h 110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124" h="110">
                    <a:moveTo>
                      <a:pt x="77" y="0"/>
                    </a:moveTo>
                    <a:lnTo>
                      <a:pt x="124" y="108"/>
                    </a:lnTo>
                    <a:lnTo>
                      <a:pt x="120" y="107"/>
                    </a:lnTo>
                    <a:lnTo>
                      <a:pt x="107" y="105"/>
                    </a:lnTo>
                    <a:lnTo>
                      <a:pt x="89" y="101"/>
                    </a:lnTo>
                    <a:lnTo>
                      <a:pt x="68" y="99"/>
                    </a:lnTo>
                    <a:lnTo>
                      <a:pt x="45" y="97"/>
                    </a:lnTo>
                    <a:lnTo>
                      <a:pt x="25" y="98"/>
                    </a:lnTo>
                    <a:lnTo>
                      <a:pt x="9" y="102"/>
                    </a:lnTo>
                    <a:lnTo>
                      <a:pt x="0" y="110"/>
                    </a:lnTo>
                    <a:lnTo>
                      <a:pt x="4" y="98"/>
                    </a:lnTo>
                    <a:lnTo>
                      <a:pt x="8" y="89"/>
                    </a:lnTo>
                    <a:lnTo>
                      <a:pt x="16" y="82"/>
                    </a:lnTo>
                    <a:lnTo>
                      <a:pt x="25" y="76"/>
                    </a:lnTo>
                    <a:lnTo>
                      <a:pt x="36" y="72"/>
                    </a:lnTo>
                    <a:lnTo>
                      <a:pt x="47" y="71"/>
                    </a:lnTo>
                    <a:lnTo>
                      <a:pt x="59" y="71"/>
                    </a:lnTo>
                    <a:lnTo>
                      <a:pt x="72" y="74"/>
                    </a:lnTo>
                    <a:lnTo>
                      <a:pt x="73" y="71"/>
                    </a:lnTo>
                    <a:lnTo>
                      <a:pt x="70" y="56"/>
                    </a:lnTo>
                    <a:lnTo>
                      <a:pt x="67" y="38"/>
                    </a:lnTo>
                    <a:lnTo>
                      <a:pt x="65" y="30"/>
                    </a:lnTo>
                    <a:lnTo>
                      <a:pt x="63" y="30"/>
                    </a:lnTo>
                    <a:lnTo>
                      <a:pt x="61" y="29"/>
                    </a:lnTo>
                    <a:lnTo>
                      <a:pt x="59" y="26"/>
                    </a:lnTo>
                    <a:lnTo>
                      <a:pt x="57" y="23"/>
                    </a:lnTo>
                    <a:lnTo>
                      <a:pt x="57" y="19"/>
                    </a:lnTo>
                    <a:lnTo>
                      <a:pt x="59" y="14"/>
                    </a:lnTo>
                    <a:lnTo>
                      <a:pt x="66" y="8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2" name="Freeform 7"/>
              <p:cNvSpPr>
                <a:spLocks/>
              </p:cNvSpPr>
              <p:nvPr userDrawn="1"/>
            </p:nvSpPr>
            <p:spPr bwMode="ltGray">
              <a:xfrm rot="12185230" flipV="1">
                <a:off x="3977" y="974"/>
                <a:ext cx="245" cy="347"/>
              </a:xfrm>
              <a:custGeom>
                <a:avLst/>
                <a:gdLst>
                  <a:gd name="T0" fmla="*/ 0 w 109"/>
                  <a:gd name="T1" fmla="*/ 0 h 156"/>
                  <a:gd name="T2" fmla="*/ 11 w 109"/>
                  <a:gd name="T3" fmla="*/ 2 h 156"/>
                  <a:gd name="T4" fmla="*/ 40 w 109"/>
                  <a:gd name="T5" fmla="*/ 11 h 156"/>
                  <a:gd name="T6" fmla="*/ 83 w 109"/>
                  <a:gd name="T7" fmla="*/ 27 h 156"/>
                  <a:gd name="T8" fmla="*/ 130 w 109"/>
                  <a:gd name="T9" fmla="*/ 53 h 156"/>
                  <a:gd name="T10" fmla="*/ 175 w 109"/>
                  <a:gd name="T11" fmla="*/ 98 h 156"/>
                  <a:gd name="T12" fmla="*/ 216 w 109"/>
                  <a:gd name="T13" fmla="*/ 158 h 156"/>
                  <a:gd name="T14" fmla="*/ 241 w 109"/>
                  <a:gd name="T15" fmla="*/ 240 h 156"/>
                  <a:gd name="T16" fmla="*/ 245 w 109"/>
                  <a:gd name="T17" fmla="*/ 347 h 156"/>
                  <a:gd name="T18" fmla="*/ 236 w 109"/>
                  <a:gd name="T19" fmla="*/ 347 h 156"/>
                  <a:gd name="T20" fmla="*/ 223 w 109"/>
                  <a:gd name="T21" fmla="*/ 347 h 156"/>
                  <a:gd name="T22" fmla="*/ 209 w 109"/>
                  <a:gd name="T23" fmla="*/ 347 h 156"/>
                  <a:gd name="T24" fmla="*/ 196 w 109"/>
                  <a:gd name="T25" fmla="*/ 343 h 156"/>
                  <a:gd name="T26" fmla="*/ 182 w 109"/>
                  <a:gd name="T27" fmla="*/ 340 h 156"/>
                  <a:gd name="T28" fmla="*/ 166 w 109"/>
                  <a:gd name="T29" fmla="*/ 334 h 156"/>
                  <a:gd name="T30" fmla="*/ 148 w 109"/>
                  <a:gd name="T31" fmla="*/ 323 h 156"/>
                  <a:gd name="T32" fmla="*/ 130 w 109"/>
                  <a:gd name="T33" fmla="*/ 309 h 156"/>
                  <a:gd name="T34" fmla="*/ 119 w 109"/>
                  <a:gd name="T35" fmla="*/ 280 h 156"/>
                  <a:gd name="T36" fmla="*/ 119 w 109"/>
                  <a:gd name="T37" fmla="*/ 247 h 156"/>
                  <a:gd name="T38" fmla="*/ 126 w 109"/>
                  <a:gd name="T39" fmla="*/ 214 h 156"/>
                  <a:gd name="T40" fmla="*/ 133 w 109"/>
                  <a:gd name="T41" fmla="*/ 178 h 156"/>
                  <a:gd name="T42" fmla="*/ 126 w 109"/>
                  <a:gd name="T43" fmla="*/ 138 h 156"/>
                  <a:gd name="T44" fmla="*/ 108 w 109"/>
                  <a:gd name="T45" fmla="*/ 96 h 156"/>
                  <a:gd name="T46" fmla="*/ 70 w 109"/>
                  <a:gd name="T47" fmla="*/ 51 h 156"/>
                  <a:gd name="T48" fmla="*/ 0 w 109"/>
                  <a:gd name="T49" fmla="*/ 0 h 15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09" h="156">
                    <a:moveTo>
                      <a:pt x="0" y="0"/>
                    </a:moveTo>
                    <a:lnTo>
                      <a:pt x="5" y="1"/>
                    </a:lnTo>
                    <a:lnTo>
                      <a:pt x="18" y="5"/>
                    </a:lnTo>
                    <a:lnTo>
                      <a:pt x="37" y="12"/>
                    </a:lnTo>
                    <a:lnTo>
                      <a:pt x="58" y="24"/>
                    </a:lnTo>
                    <a:lnTo>
                      <a:pt x="78" y="44"/>
                    </a:lnTo>
                    <a:lnTo>
                      <a:pt x="96" y="71"/>
                    </a:lnTo>
                    <a:lnTo>
                      <a:pt x="107" y="108"/>
                    </a:lnTo>
                    <a:lnTo>
                      <a:pt x="109" y="156"/>
                    </a:lnTo>
                    <a:lnTo>
                      <a:pt x="105" y="156"/>
                    </a:lnTo>
                    <a:lnTo>
                      <a:pt x="99" y="156"/>
                    </a:lnTo>
                    <a:lnTo>
                      <a:pt x="93" y="156"/>
                    </a:lnTo>
                    <a:lnTo>
                      <a:pt x="87" y="154"/>
                    </a:lnTo>
                    <a:lnTo>
                      <a:pt x="81" y="153"/>
                    </a:lnTo>
                    <a:lnTo>
                      <a:pt x="74" y="150"/>
                    </a:lnTo>
                    <a:lnTo>
                      <a:pt x="66" y="145"/>
                    </a:lnTo>
                    <a:lnTo>
                      <a:pt x="58" y="139"/>
                    </a:lnTo>
                    <a:lnTo>
                      <a:pt x="53" y="126"/>
                    </a:lnTo>
                    <a:lnTo>
                      <a:pt x="53" y="111"/>
                    </a:lnTo>
                    <a:lnTo>
                      <a:pt x="56" y="96"/>
                    </a:lnTo>
                    <a:lnTo>
                      <a:pt x="59" y="80"/>
                    </a:lnTo>
                    <a:lnTo>
                      <a:pt x="56" y="62"/>
                    </a:lnTo>
                    <a:lnTo>
                      <a:pt x="48" y="43"/>
                    </a:lnTo>
                    <a:lnTo>
                      <a:pt x="31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3" name="Freeform 8"/>
              <p:cNvSpPr>
                <a:spLocks/>
              </p:cNvSpPr>
              <p:nvPr userDrawn="1"/>
            </p:nvSpPr>
            <p:spPr bwMode="ltGray">
              <a:xfrm rot="12185230" flipV="1">
                <a:off x="3842" y="2207"/>
                <a:ext cx="103" cy="209"/>
              </a:xfrm>
              <a:custGeom>
                <a:avLst/>
                <a:gdLst>
                  <a:gd name="T0" fmla="*/ 69 w 46"/>
                  <a:gd name="T1" fmla="*/ 0 h 94"/>
                  <a:gd name="T2" fmla="*/ 45 w 46"/>
                  <a:gd name="T3" fmla="*/ 84 h 94"/>
                  <a:gd name="T4" fmla="*/ 34 w 46"/>
                  <a:gd name="T5" fmla="*/ 138 h 94"/>
                  <a:gd name="T6" fmla="*/ 25 w 46"/>
                  <a:gd name="T7" fmla="*/ 176 h 94"/>
                  <a:gd name="T8" fmla="*/ 0 w 46"/>
                  <a:gd name="T9" fmla="*/ 209 h 94"/>
                  <a:gd name="T10" fmla="*/ 27 w 46"/>
                  <a:gd name="T11" fmla="*/ 196 h 94"/>
                  <a:gd name="T12" fmla="*/ 52 w 46"/>
                  <a:gd name="T13" fmla="*/ 178 h 94"/>
                  <a:gd name="T14" fmla="*/ 72 w 46"/>
                  <a:gd name="T15" fmla="*/ 153 h 94"/>
                  <a:gd name="T16" fmla="*/ 90 w 46"/>
                  <a:gd name="T17" fmla="*/ 127 h 94"/>
                  <a:gd name="T18" fmla="*/ 101 w 46"/>
                  <a:gd name="T19" fmla="*/ 98 h 94"/>
                  <a:gd name="T20" fmla="*/ 103 w 46"/>
                  <a:gd name="T21" fmla="*/ 67 h 94"/>
                  <a:gd name="T22" fmla="*/ 94 w 46"/>
                  <a:gd name="T23" fmla="*/ 33 h 94"/>
                  <a:gd name="T24" fmla="*/ 69 w 46"/>
                  <a:gd name="T25" fmla="*/ 0 h 9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6" h="94">
                    <a:moveTo>
                      <a:pt x="31" y="0"/>
                    </a:moveTo>
                    <a:lnTo>
                      <a:pt x="20" y="38"/>
                    </a:lnTo>
                    <a:lnTo>
                      <a:pt x="15" y="62"/>
                    </a:lnTo>
                    <a:lnTo>
                      <a:pt x="11" y="79"/>
                    </a:lnTo>
                    <a:lnTo>
                      <a:pt x="0" y="94"/>
                    </a:lnTo>
                    <a:lnTo>
                      <a:pt x="12" y="88"/>
                    </a:lnTo>
                    <a:lnTo>
                      <a:pt x="23" y="80"/>
                    </a:lnTo>
                    <a:lnTo>
                      <a:pt x="32" y="69"/>
                    </a:lnTo>
                    <a:lnTo>
                      <a:pt x="40" y="57"/>
                    </a:lnTo>
                    <a:lnTo>
                      <a:pt x="45" y="44"/>
                    </a:lnTo>
                    <a:lnTo>
                      <a:pt x="46" y="30"/>
                    </a:lnTo>
                    <a:lnTo>
                      <a:pt x="42" y="1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4" name="Freeform 9"/>
              <p:cNvSpPr>
                <a:spLocks/>
              </p:cNvSpPr>
              <p:nvPr userDrawn="1"/>
            </p:nvSpPr>
            <p:spPr bwMode="ltGray">
              <a:xfrm rot="12185230" flipV="1">
                <a:off x="3892" y="1325"/>
                <a:ext cx="120" cy="90"/>
              </a:xfrm>
              <a:custGeom>
                <a:avLst/>
                <a:gdLst>
                  <a:gd name="T0" fmla="*/ 0 w 54"/>
                  <a:gd name="T1" fmla="*/ 0 h 40"/>
                  <a:gd name="T2" fmla="*/ 2 w 54"/>
                  <a:gd name="T3" fmla="*/ 2 h 40"/>
                  <a:gd name="T4" fmla="*/ 13 w 54"/>
                  <a:gd name="T5" fmla="*/ 7 h 40"/>
                  <a:gd name="T6" fmla="*/ 29 w 54"/>
                  <a:gd name="T7" fmla="*/ 18 h 40"/>
                  <a:gd name="T8" fmla="*/ 47 w 54"/>
                  <a:gd name="T9" fmla="*/ 27 h 40"/>
                  <a:gd name="T10" fmla="*/ 64 w 54"/>
                  <a:gd name="T11" fmla="*/ 34 h 40"/>
                  <a:gd name="T12" fmla="*/ 84 w 54"/>
                  <a:gd name="T13" fmla="*/ 38 h 40"/>
                  <a:gd name="T14" fmla="*/ 102 w 54"/>
                  <a:gd name="T15" fmla="*/ 41 h 40"/>
                  <a:gd name="T16" fmla="*/ 120 w 54"/>
                  <a:gd name="T17" fmla="*/ 36 h 40"/>
                  <a:gd name="T18" fmla="*/ 118 w 54"/>
                  <a:gd name="T19" fmla="*/ 56 h 40"/>
                  <a:gd name="T20" fmla="*/ 111 w 54"/>
                  <a:gd name="T21" fmla="*/ 74 h 40"/>
                  <a:gd name="T22" fmla="*/ 98 w 54"/>
                  <a:gd name="T23" fmla="*/ 86 h 40"/>
                  <a:gd name="T24" fmla="*/ 82 w 54"/>
                  <a:gd name="T25" fmla="*/ 90 h 40"/>
                  <a:gd name="T26" fmla="*/ 62 w 54"/>
                  <a:gd name="T27" fmla="*/ 88 h 40"/>
                  <a:gd name="T28" fmla="*/ 42 w 54"/>
                  <a:gd name="T29" fmla="*/ 72 h 40"/>
                  <a:gd name="T30" fmla="*/ 22 w 54"/>
                  <a:gd name="T31" fmla="*/ 45 h 40"/>
                  <a:gd name="T32" fmla="*/ 0 w 54"/>
                  <a:gd name="T33" fmla="*/ 0 h 4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54" h="40">
                    <a:moveTo>
                      <a:pt x="0" y="0"/>
                    </a:moveTo>
                    <a:lnTo>
                      <a:pt x="1" y="1"/>
                    </a:lnTo>
                    <a:lnTo>
                      <a:pt x="6" y="3"/>
                    </a:lnTo>
                    <a:lnTo>
                      <a:pt x="13" y="8"/>
                    </a:lnTo>
                    <a:lnTo>
                      <a:pt x="21" y="12"/>
                    </a:lnTo>
                    <a:lnTo>
                      <a:pt x="29" y="15"/>
                    </a:lnTo>
                    <a:lnTo>
                      <a:pt x="38" y="17"/>
                    </a:lnTo>
                    <a:lnTo>
                      <a:pt x="46" y="18"/>
                    </a:lnTo>
                    <a:lnTo>
                      <a:pt x="54" y="16"/>
                    </a:lnTo>
                    <a:lnTo>
                      <a:pt x="53" y="25"/>
                    </a:lnTo>
                    <a:lnTo>
                      <a:pt x="50" y="33"/>
                    </a:lnTo>
                    <a:lnTo>
                      <a:pt x="44" y="38"/>
                    </a:lnTo>
                    <a:lnTo>
                      <a:pt x="37" y="40"/>
                    </a:lnTo>
                    <a:lnTo>
                      <a:pt x="28" y="39"/>
                    </a:lnTo>
                    <a:lnTo>
                      <a:pt x="19" y="32"/>
                    </a:lnTo>
                    <a:lnTo>
                      <a:pt x="10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5" name="Freeform 10"/>
              <p:cNvSpPr>
                <a:spLocks/>
              </p:cNvSpPr>
              <p:nvPr userDrawn="1"/>
            </p:nvSpPr>
            <p:spPr bwMode="ltGray">
              <a:xfrm rot="12185230" flipV="1">
                <a:off x="3009" y="2344"/>
                <a:ext cx="330" cy="2059"/>
              </a:xfrm>
              <a:custGeom>
                <a:avLst/>
                <a:gdLst>
                  <a:gd name="T0" fmla="*/ 0 w 149"/>
                  <a:gd name="T1" fmla="*/ 0 h 704"/>
                  <a:gd name="T2" fmla="*/ 13 w 149"/>
                  <a:gd name="T3" fmla="*/ 18 h 704"/>
                  <a:gd name="T4" fmla="*/ 35 w 149"/>
                  <a:gd name="T5" fmla="*/ 41 h 704"/>
                  <a:gd name="T6" fmla="*/ 62 w 149"/>
                  <a:gd name="T7" fmla="*/ 70 h 704"/>
                  <a:gd name="T8" fmla="*/ 91 w 149"/>
                  <a:gd name="T9" fmla="*/ 108 h 704"/>
                  <a:gd name="T10" fmla="*/ 128 w 149"/>
                  <a:gd name="T11" fmla="*/ 155 h 704"/>
                  <a:gd name="T12" fmla="*/ 162 w 149"/>
                  <a:gd name="T13" fmla="*/ 205 h 704"/>
                  <a:gd name="T14" fmla="*/ 195 w 149"/>
                  <a:gd name="T15" fmla="*/ 263 h 704"/>
                  <a:gd name="T16" fmla="*/ 221 w 149"/>
                  <a:gd name="T17" fmla="*/ 330 h 704"/>
                  <a:gd name="T18" fmla="*/ 248 w 149"/>
                  <a:gd name="T19" fmla="*/ 401 h 704"/>
                  <a:gd name="T20" fmla="*/ 266 w 149"/>
                  <a:gd name="T21" fmla="*/ 483 h 704"/>
                  <a:gd name="T22" fmla="*/ 275 w 149"/>
                  <a:gd name="T23" fmla="*/ 573 h 704"/>
                  <a:gd name="T24" fmla="*/ 279 w 149"/>
                  <a:gd name="T25" fmla="*/ 667 h 704"/>
                  <a:gd name="T26" fmla="*/ 266 w 149"/>
                  <a:gd name="T27" fmla="*/ 772 h 704"/>
                  <a:gd name="T28" fmla="*/ 241 w 149"/>
                  <a:gd name="T29" fmla="*/ 883 h 704"/>
                  <a:gd name="T30" fmla="*/ 204 w 149"/>
                  <a:gd name="T31" fmla="*/ 1000 h 704"/>
                  <a:gd name="T32" fmla="*/ 148 w 149"/>
                  <a:gd name="T33" fmla="*/ 1129 h 704"/>
                  <a:gd name="T34" fmla="*/ 86 w 149"/>
                  <a:gd name="T35" fmla="*/ 1275 h 704"/>
                  <a:gd name="T36" fmla="*/ 47 w 149"/>
                  <a:gd name="T37" fmla="*/ 1410 h 704"/>
                  <a:gd name="T38" fmla="*/ 22 w 149"/>
                  <a:gd name="T39" fmla="*/ 1535 h 704"/>
                  <a:gd name="T40" fmla="*/ 13 w 149"/>
                  <a:gd name="T41" fmla="*/ 1655 h 704"/>
                  <a:gd name="T42" fmla="*/ 13 w 149"/>
                  <a:gd name="T43" fmla="*/ 1769 h 704"/>
                  <a:gd name="T44" fmla="*/ 18 w 149"/>
                  <a:gd name="T45" fmla="*/ 1875 h 704"/>
                  <a:gd name="T46" fmla="*/ 27 w 149"/>
                  <a:gd name="T47" fmla="*/ 1968 h 704"/>
                  <a:gd name="T48" fmla="*/ 31 w 149"/>
                  <a:gd name="T49" fmla="*/ 2059 h 704"/>
                  <a:gd name="T50" fmla="*/ 91 w 149"/>
                  <a:gd name="T51" fmla="*/ 2012 h 704"/>
                  <a:gd name="T52" fmla="*/ 86 w 149"/>
                  <a:gd name="T53" fmla="*/ 1989 h 704"/>
                  <a:gd name="T54" fmla="*/ 80 w 149"/>
                  <a:gd name="T55" fmla="*/ 1922 h 704"/>
                  <a:gd name="T56" fmla="*/ 73 w 149"/>
                  <a:gd name="T57" fmla="*/ 1819 h 704"/>
                  <a:gd name="T58" fmla="*/ 78 w 149"/>
                  <a:gd name="T59" fmla="*/ 1682 h 704"/>
                  <a:gd name="T60" fmla="*/ 91 w 149"/>
                  <a:gd name="T61" fmla="*/ 1518 h 704"/>
                  <a:gd name="T62" fmla="*/ 128 w 149"/>
                  <a:gd name="T63" fmla="*/ 1331 h 704"/>
                  <a:gd name="T64" fmla="*/ 190 w 149"/>
                  <a:gd name="T65" fmla="*/ 1129 h 704"/>
                  <a:gd name="T66" fmla="*/ 286 w 149"/>
                  <a:gd name="T67" fmla="*/ 915 h 704"/>
                  <a:gd name="T68" fmla="*/ 317 w 149"/>
                  <a:gd name="T69" fmla="*/ 816 h 704"/>
                  <a:gd name="T70" fmla="*/ 330 w 149"/>
                  <a:gd name="T71" fmla="*/ 687 h 704"/>
                  <a:gd name="T72" fmla="*/ 319 w 149"/>
                  <a:gd name="T73" fmla="*/ 538 h 704"/>
                  <a:gd name="T74" fmla="*/ 290 w 149"/>
                  <a:gd name="T75" fmla="*/ 392 h 704"/>
                  <a:gd name="T76" fmla="*/ 241 w 149"/>
                  <a:gd name="T77" fmla="*/ 249 h 704"/>
                  <a:gd name="T78" fmla="*/ 179 w 149"/>
                  <a:gd name="T79" fmla="*/ 129 h 704"/>
                  <a:gd name="T80" fmla="*/ 97 w 149"/>
                  <a:gd name="T81" fmla="*/ 41 h 704"/>
                  <a:gd name="T82" fmla="*/ 0 w 149"/>
                  <a:gd name="T83" fmla="*/ 0 h 704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0" t="0" r="r" b="b"/>
                <a:pathLst>
                  <a:path w="149" h="704">
                    <a:moveTo>
                      <a:pt x="0" y="0"/>
                    </a:moveTo>
                    <a:lnTo>
                      <a:pt x="6" y="6"/>
                    </a:lnTo>
                    <a:lnTo>
                      <a:pt x="16" y="14"/>
                    </a:lnTo>
                    <a:lnTo>
                      <a:pt x="28" y="24"/>
                    </a:lnTo>
                    <a:lnTo>
                      <a:pt x="41" y="37"/>
                    </a:lnTo>
                    <a:lnTo>
                      <a:pt x="58" y="53"/>
                    </a:lnTo>
                    <a:lnTo>
                      <a:pt x="73" y="70"/>
                    </a:lnTo>
                    <a:lnTo>
                      <a:pt x="88" y="90"/>
                    </a:lnTo>
                    <a:lnTo>
                      <a:pt x="100" y="113"/>
                    </a:lnTo>
                    <a:lnTo>
                      <a:pt x="112" y="137"/>
                    </a:lnTo>
                    <a:lnTo>
                      <a:pt x="120" y="165"/>
                    </a:lnTo>
                    <a:lnTo>
                      <a:pt x="124" y="196"/>
                    </a:lnTo>
                    <a:lnTo>
                      <a:pt x="126" y="228"/>
                    </a:lnTo>
                    <a:lnTo>
                      <a:pt x="120" y="264"/>
                    </a:lnTo>
                    <a:lnTo>
                      <a:pt x="109" y="302"/>
                    </a:lnTo>
                    <a:lnTo>
                      <a:pt x="92" y="342"/>
                    </a:lnTo>
                    <a:lnTo>
                      <a:pt x="67" y="386"/>
                    </a:lnTo>
                    <a:lnTo>
                      <a:pt x="39" y="436"/>
                    </a:lnTo>
                    <a:lnTo>
                      <a:pt x="21" y="482"/>
                    </a:lnTo>
                    <a:lnTo>
                      <a:pt x="10" y="525"/>
                    </a:lnTo>
                    <a:lnTo>
                      <a:pt x="6" y="566"/>
                    </a:lnTo>
                    <a:lnTo>
                      <a:pt x="6" y="605"/>
                    </a:lnTo>
                    <a:lnTo>
                      <a:pt x="8" y="641"/>
                    </a:lnTo>
                    <a:lnTo>
                      <a:pt x="12" y="673"/>
                    </a:lnTo>
                    <a:lnTo>
                      <a:pt x="14" y="704"/>
                    </a:lnTo>
                    <a:lnTo>
                      <a:pt x="41" y="688"/>
                    </a:lnTo>
                    <a:lnTo>
                      <a:pt x="39" y="680"/>
                    </a:lnTo>
                    <a:lnTo>
                      <a:pt x="36" y="657"/>
                    </a:lnTo>
                    <a:lnTo>
                      <a:pt x="33" y="622"/>
                    </a:lnTo>
                    <a:lnTo>
                      <a:pt x="35" y="575"/>
                    </a:lnTo>
                    <a:lnTo>
                      <a:pt x="41" y="519"/>
                    </a:lnTo>
                    <a:lnTo>
                      <a:pt x="58" y="455"/>
                    </a:lnTo>
                    <a:lnTo>
                      <a:pt x="86" y="386"/>
                    </a:lnTo>
                    <a:lnTo>
                      <a:pt x="129" y="313"/>
                    </a:lnTo>
                    <a:lnTo>
                      <a:pt x="143" y="279"/>
                    </a:lnTo>
                    <a:lnTo>
                      <a:pt x="149" y="235"/>
                    </a:lnTo>
                    <a:lnTo>
                      <a:pt x="144" y="184"/>
                    </a:lnTo>
                    <a:lnTo>
                      <a:pt x="131" y="134"/>
                    </a:lnTo>
                    <a:lnTo>
                      <a:pt x="109" y="85"/>
                    </a:lnTo>
                    <a:lnTo>
                      <a:pt x="81" y="44"/>
                    </a:lnTo>
                    <a:lnTo>
                      <a:pt x="44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6" name="Freeform 11"/>
            <p:cNvSpPr>
              <a:spLocks/>
            </p:cNvSpPr>
            <p:nvPr userDrawn="1"/>
          </p:nvSpPr>
          <p:spPr bwMode="ltGray">
            <a:xfrm rot="373331" flipH="1">
              <a:off x="22" y="1957"/>
              <a:ext cx="323" cy="649"/>
            </a:xfrm>
            <a:custGeom>
              <a:avLst/>
              <a:gdLst>
                <a:gd name="T0" fmla="*/ 237 w 128"/>
                <a:gd name="T1" fmla="*/ 0 h 217"/>
                <a:gd name="T2" fmla="*/ 265 w 128"/>
                <a:gd name="T3" fmla="*/ 27 h 217"/>
                <a:gd name="T4" fmla="*/ 290 w 128"/>
                <a:gd name="T5" fmla="*/ 81 h 217"/>
                <a:gd name="T6" fmla="*/ 310 w 128"/>
                <a:gd name="T7" fmla="*/ 150 h 217"/>
                <a:gd name="T8" fmla="*/ 323 w 128"/>
                <a:gd name="T9" fmla="*/ 233 h 217"/>
                <a:gd name="T10" fmla="*/ 320 w 128"/>
                <a:gd name="T11" fmla="*/ 332 h 217"/>
                <a:gd name="T12" fmla="*/ 293 w 128"/>
                <a:gd name="T13" fmla="*/ 434 h 217"/>
                <a:gd name="T14" fmla="*/ 237 w 128"/>
                <a:gd name="T15" fmla="*/ 541 h 217"/>
                <a:gd name="T16" fmla="*/ 151 w 128"/>
                <a:gd name="T17" fmla="*/ 649 h 217"/>
                <a:gd name="T18" fmla="*/ 124 w 128"/>
                <a:gd name="T19" fmla="*/ 637 h 217"/>
                <a:gd name="T20" fmla="*/ 96 w 128"/>
                <a:gd name="T21" fmla="*/ 628 h 217"/>
                <a:gd name="T22" fmla="*/ 66 w 128"/>
                <a:gd name="T23" fmla="*/ 613 h 217"/>
                <a:gd name="T24" fmla="*/ 40 w 128"/>
                <a:gd name="T25" fmla="*/ 601 h 217"/>
                <a:gd name="T26" fmla="*/ 20 w 128"/>
                <a:gd name="T27" fmla="*/ 586 h 217"/>
                <a:gd name="T28" fmla="*/ 5 w 128"/>
                <a:gd name="T29" fmla="*/ 568 h 217"/>
                <a:gd name="T30" fmla="*/ 0 w 128"/>
                <a:gd name="T31" fmla="*/ 547 h 217"/>
                <a:gd name="T32" fmla="*/ 3 w 128"/>
                <a:gd name="T33" fmla="*/ 532 h 217"/>
                <a:gd name="T34" fmla="*/ 33 w 128"/>
                <a:gd name="T35" fmla="*/ 511 h 217"/>
                <a:gd name="T36" fmla="*/ 73 w 128"/>
                <a:gd name="T37" fmla="*/ 482 h 217"/>
                <a:gd name="T38" fmla="*/ 116 w 128"/>
                <a:gd name="T39" fmla="*/ 449 h 217"/>
                <a:gd name="T40" fmla="*/ 159 w 128"/>
                <a:gd name="T41" fmla="*/ 401 h 217"/>
                <a:gd name="T42" fmla="*/ 199 w 128"/>
                <a:gd name="T43" fmla="*/ 335 h 217"/>
                <a:gd name="T44" fmla="*/ 230 w 128"/>
                <a:gd name="T45" fmla="*/ 248 h 217"/>
                <a:gd name="T46" fmla="*/ 245 w 128"/>
                <a:gd name="T47" fmla="*/ 138 h 217"/>
                <a:gd name="T48" fmla="*/ 237 w 128"/>
                <a:gd name="T49" fmla="*/ 0 h 21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28" h="217">
                  <a:moveTo>
                    <a:pt x="94" y="0"/>
                  </a:moveTo>
                  <a:lnTo>
                    <a:pt x="105" y="9"/>
                  </a:lnTo>
                  <a:lnTo>
                    <a:pt x="115" y="27"/>
                  </a:lnTo>
                  <a:lnTo>
                    <a:pt x="123" y="50"/>
                  </a:lnTo>
                  <a:lnTo>
                    <a:pt x="128" y="78"/>
                  </a:lnTo>
                  <a:lnTo>
                    <a:pt x="127" y="111"/>
                  </a:lnTo>
                  <a:lnTo>
                    <a:pt x="116" y="145"/>
                  </a:lnTo>
                  <a:lnTo>
                    <a:pt x="94" y="181"/>
                  </a:lnTo>
                  <a:lnTo>
                    <a:pt x="60" y="217"/>
                  </a:lnTo>
                  <a:lnTo>
                    <a:pt x="49" y="213"/>
                  </a:lnTo>
                  <a:lnTo>
                    <a:pt x="38" y="210"/>
                  </a:lnTo>
                  <a:lnTo>
                    <a:pt x="26" y="205"/>
                  </a:lnTo>
                  <a:lnTo>
                    <a:pt x="16" y="201"/>
                  </a:lnTo>
                  <a:lnTo>
                    <a:pt x="8" y="196"/>
                  </a:lnTo>
                  <a:lnTo>
                    <a:pt x="2" y="190"/>
                  </a:lnTo>
                  <a:lnTo>
                    <a:pt x="0" y="183"/>
                  </a:lnTo>
                  <a:lnTo>
                    <a:pt x="1" y="178"/>
                  </a:lnTo>
                  <a:lnTo>
                    <a:pt x="13" y="171"/>
                  </a:lnTo>
                  <a:lnTo>
                    <a:pt x="29" y="161"/>
                  </a:lnTo>
                  <a:lnTo>
                    <a:pt x="46" y="150"/>
                  </a:lnTo>
                  <a:lnTo>
                    <a:pt x="63" y="134"/>
                  </a:lnTo>
                  <a:lnTo>
                    <a:pt x="79" y="112"/>
                  </a:lnTo>
                  <a:lnTo>
                    <a:pt x="91" y="83"/>
                  </a:lnTo>
                  <a:lnTo>
                    <a:pt x="97" y="46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12"/>
            <p:cNvSpPr>
              <a:spLocks/>
            </p:cNvSpPr>
            <p:nvPr userDrawn="1"/>
          </p:nvSpPr>
          <p:spPr bwMode="ltGray">
            <a:xfrm>
              <a:off x="168" y="1260"/>
              <a:ext cx="1259" cy="1532"/>
            </a:xfrm>
            <a:custGeom>
              <a:avLst/>
              <a:gdLst>
                <a:gd name="T0" fmla="*/ 891 w 1259"/>
                <a:gd name="T1" fmla="*/ 1532 h 1532"/>
                <a:gd name="T2" fmla="*/ 954 w 1259"/>
                <a:gd name="T3" fmla="*/ 1452 h 1532"/>
                <a:gd name="T4" fmla="*/ 1032 w 1259"/>
                <a:gd name="T5" fmla="*/ 1338 h 1532"/>
                <a:gd name="T6" fmla="*/ 1115 w 1259"/>
                <a:gd name="T7" fmla="*/ 1188 h 1532"/>
                <a:gd name="T8" fmla="*/ 1194 w 1259"/>
                <a:gd name="T9" fmla="*/ 1023 h 1532"/>
                <a:gd name="T10" fmla="*/ 1244 w 1259"/>
                <a:gd name="T11" fmla="*/ 841 h 1532"/>
                <a:gd name="T12" fmla="*/ 1259 w 1259"/>
                <a:gd name="T13" fmla="*/ 647 h 1532"/>
                <a:gd name="T14" fmla="*/ 1230 w 1259"/>
                <a:gd name="T15" fmla="*/ 463 h 1532"/>
                <a:gd name="T16" fmla="*/ 1140 w 1259"/>
                <a:gd name="T17" fmla="*/ 294 h 1532"/>
                <a:gd name="T18" fmla="*/ 1043 w 1259"/>
                <a:gd name="T19" fmla="*/ 190 h 1532"/>
                <a:gd name="T20" fmla="*/ 961 w 1259"/>
                <a:gd name="T21" fmla="*/ 109 h 1532"/>
                <a:gd name="T22" fmla="*/ 894 w 1259"/>
                <a:gd name="T23" fmla="*/ 65 h 1532"/>
                <a:gd name="T24" fmla="*/ 786 w 1259"/>
                <a:gd name="T25" fmla="*/ 18 h 1532"/>
                <a:gd name="T26" fmla="*/ 642 w 1259"/>
                <a:gd name="T27" fmla="*/ 0 h 1532"/>
                <a:gd name="T28" fmla="*/ 440 w 1259"/>
                <a:gd name="T29" fmla="*/ 23 h 1532"/>
                <a:gd name="T30" fmla="*/ 366 w 1259"/>
                <a:gd name="T31" fmla="*/ 44 h 1532"/>
                <a:gd name="T32" fmla="*/ 292 w 1259"/>
                <a:gd name="T33" fmla="*/ 58 h 1532"/>
                <a:gd name="T34" fmla="*/ 229 w 1259"/>
                <a:gd name="T35" fmla="*/ 79 h 1532"/>
                <a:gd name="T36" fmla="*/ 178 w 1259"/>
                <a:gd name="T37" fmla="*/ 103 h 1532"/>
                <a:gd name="T38" fmla="*/ 127 w 1259"/>
                <a:gd name="T39" fmla="*/ 127 h 1532"/>
                <a:gd name="T40" fmla="*/ 82 w 1259"/>
                <a:gd name="T41" fmla="*/ 158 h 1532"/>
                <a:gd name="T42" fmla="*/ 41 w 1259"/>
                <a:gd name="T43" fmla="*/ 197 h 1532"/>
                <a:gd name="T44" fmla="*/ 0 w 1259"/>
                <a:gd name="T45" fmla="*/ 243 h 1532"/>
                <a:gd name="T46" fmla="*/ 76 w 1259"/>
                <a:gd name="T47" fmla="*/ 215 h 1532"/>
                <a:gd name="T48" fmla="*/ 144 w 1259"/>
                <a:gd name="T49" fmla="*/ 194 h 1532"/>
                <a:gd name="T50" fmla="*/ 212 w 1259"/>
                <a:gd name="T51" fmla="*/ 179 h 1532"/>
                <a:gd name="T52" fmla="*/ 280 w 1259"/>
                <a:gd name="T53" fmla="*/ 164 h 1532"/>
                <a:gd name="T54" fmla="*/ 336 w 1259"/>
                <a:gd name="T55" fmla="*/ 149 h 1532"/>
                <a:gd name="T56" fmla="*/ 397 w 1259"/>
                <a:gd name="T57" fmla="*/ 149 h 1532"/>
                <a:gd name="T58" fmla="*/ 458 w 1259"/>
                <a:gd name="T59" fmla="*/ 141 h 1532"/>
                <a:gd name="T60" fmla="*/ 511 w 1259"/>
                <a:gd name="T61" fmla="*/ 146 h 1532"/>
                <a:gd name="T62" fmla="*/ 565 w 1259"/>
                <a:gd name="T63" fmla="*/ 152 h 1532"/>
                <a:gd name="T64" fmla="*/ 618 w 1259"/>
                <a:gd name="T65" fmla="*/ 166 h 1532"/>
                <a:gd name="T66" fmla="*/ 669 w 1259"/>
                <a:gd name="T67" fmla="*/ 186 h 1532"/>
                <a:gd name="T68" fmla="*/ 715 w 1259"/>
                <a:gd name="T69" fmla="*/ 205 h 1532"/>
                <a:gd name="T70" fmla="*/ 760 w 1259"/>
                <a:gd name="T71" fmla="*/ 239 h 1532"/>
                <a:gd name="T72" fmla="*/ 811 w 1259"/>
                <a:gd name="T73" fmla="*/ 267 h 1532"/>
                <a:gd name="T74" fmla="*/ 855 w 1259"/>
                <a:gd name="T75" fmla="*/ 307 h 1532"/>
                <a:gd name="T76" fmla="*/ 899 w 1259"/>
                <a:gd name="T77" fmla="*/ 348 h 1532"/>
                <a:gd name="T78" fmla="*/ 971 w 1259"/>
                <a:gd name="T79" fmla="*/ 464 h 1532"/>
                <a:gd name="T80" fmla="*/ 1016 w 1259"/>
                <a:gd name="T81" fmla="*/ 606 h 1532"/>
                <a:gd name="T82" fmla="*/ 1027 w 1259"/>
                <a:gd name="T83" fmla="*/ 774 h 1532"/>
                <a:gd name="T84" fmla="*/ 1022 w 1259"/>
                <a:gd name="T85" fmla="*/ 939 h 1532"/>
                <a:gd name="T86" fmla="*/ 1002 w 1259"/>
                <a:gd name="T87" fmla="*/ 1117 h 1532"/>
                <a:gd name="T88" fmla="*/ 966 w 1259"/>
                <a:gd name="T89" fmla="*/ 1279 h 1532"/>
                <a:gd name="T90" fmla="*/ 933 w 1259"/>
                <a:gd name="T91" fmla="*/ 1421 h 1532"/>
                <a:gd name="T92" fmla="*/ 891 w 1259"/>
                <a:gd name="T93" fmla="*/ 1532 h 153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259" h="1532">
                  <a:moveTo>
                    <a:pt x="891" y="1532"/>
                  </a:moveTo>
                  <a:lnTo>
                    <a:pt x="954" y="1452"/>
                  </a:lnTo>
                  <a:lnTo>
                    <a:pt x="1032" y="1338"/>
                  </a:lnTo>
                  <a:lnTo>
                    <a:pt x="1115" y="1188"/>
                  </a:lnTo>
                  <a:lnTo>
                    <a:pt x="1194" y="1023"/>
                  </a:lnTo>
                  <a:lnTo>
                    <a:pt x="1244" y="841"/>
                  </a:lnTo>
                  <a:lnTo>
                    <a:pt x="1259" y="647"/>
                  </a:lnTo>
                  <a:lnTo>
                    <a:pt x="1230" y="463"/>
                  </a:lnTo>
                  <a:lnTo>
                    <a:pt x="1140" y="294"/>
                  </a:lnTo>
                  <a:lnTo>
                    <a:pt x="1043" y="190"/>
                  </a:lnTo>
                  <a:lnTo>
                    <a:pt x="961" y="109"/>
                  </a:lnTo>
                  <a:lnTo>
                    <a:pt x="894" y="65"/>
                  </a:lnTo>
                  <a:lnTo>
                    <a:pt x="786" y="18"/>
                  </a:lnTo>
                  <a:lnTo>
                    <a:pt x="642" y="0"/>
                  </a:lnTo>
                  <a:lnTo>
                    <a:pt x="440" y="23"/>
                  </a:lnTo>
                  <a:lnTo>
                    <a:pt x="366" y="44"/>
                  </a:lnTo>
                  <a:lnTo>
                    <a:pt x="292" y="58"/>
                  </a:lnTo>
                  <a:lnTo>
                    <a:pt x="229" y="79"/>
                  </a:lnTo>
                  <a:lnTo>
                    <a:pt x="178" y="103"/>
                  </a:lnTo>
                  <a:lnTo>
                    <a:pt x="127" y="127"/>
                  </a:lnTo>
                  <a:lnTo>
                    <a:pt x="82" y="158"/>
                  </a:lnTo>
                  <a:lnTo>
                    <a:pt x="41" y="197"/>
                  </a:lnTo>
                  <a:lnTo>
                    <a:pt x="0" y="243"/>
                  </a:lnTo>
                  <a:lnTo>
                    <a:pt x="76" y="215"/>
                  </a:lnTo>
                  <a:lnTo>
                    <a:pt x="144" y="194"/>
                  </a:lnTo>
                  <a:lnTo>
                    <a:pt x="212" y="179"/>
                  </a:lnTo>
                  <a:lnTo>
                    <a:pt x="280" y="164"/>
                  </a:lnTo>
                  <a:lnTo>
                    <a:pt x="336" y="149"/>
                  </a:lnTo>
                  <a:lnTo>
                    <a:pt x="397" y="149"/>
                  </a:lnTo>
                  <a:lnTo>
                    <a:pt x="458" y="141"/>
                  </a:lnTo>
                  <a:lnTo>
                    <a:pt x="511" y="146"/>
                  </a:lnTo>
                  <a:lnTo>
                    <a:pt x="565" y="152"/>
                  </a:lnTo>
                  <a:lnTo>
                    <a:pt x="618" y="166"/>
                  </a:lnTo>
                  <a:lnTo>
                    <a:pt x="669" y="186"/>
                  </a:lnTo>
                  <a:lnTo>
                    <a:pt x="715" y="205"/>
                  </a:lnTo>
                  <a:lnTo>
                    <a:pt x="760" y="239"/>
                  </a:lnTo>
                  <a:lnTo>
                    <a:pt x="811" y="267"/>
                  </a:lnTo>
                  <a:lnTo>
                    <a:pt x="855" y="307"/>
                  </a:lnTo>
                  <a:lnTo>
                    <a:pt x="899" y="348"/>
                  </a:lnTo>
                  <a:lnTo>
                    <a:pt x="971" y="464"/>
                  </a:lnTo>
                  <a:lnTo>
                    <a:pt x="1016" y="606"/>
                  </a:lnTo>
                  <a:lnTo>
                    <a:pt x="1027" y="774"/>
                  </a:lnTo>
                  <a:lnTo>
                    <a:pt x="1022" y="939"/>
                  </a:lnTo>
                  <a:lnTo>
                    <a:pt x="1002" y="1117"/>
                  </a:lnTo>
                  <a:lnTo>
                    <a:pt x="966" y="1279"/>
                  </a:lnTo>
                  <a:lnTo>
                    <a:pt x="933" y="1421"/>
                  </a:lnTo>
                  <a:lnTo>
                    <a:pt x="891" y="1532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13"/>
            <p:cNvSpPr>
              <a:spLocks/>
            </p:cNvSpPr>
            <p:nvPr userDrawn="1"/>
          </p:nvSpPr>
          <p:spPr bwMode="ltGray">
            <a:xfrm>
              <a:off x="0" y="2610"/>
              <a:ext cx="801" cy="459"/>
            </a:xfrm>
            <a:custGeom>
              <a:avLst/>
              <a:gdLst>
                <a:gd name="T0" fmla="*/ 0 w 801"/>
                <a:gd name="T1" fmla="*/ 0 h 459"/>
                <a:gd name="T2" fmla="*/ 37 w 801"/>
                <a:gd name="T3" fmla="*/ 69 h 459"/>
                <a:gd name="T4" fmla="*/ 68 w 801"/>
                <a:gd name="T5" fmla="*/ 132 h 459"/>
                <a:gd name="T6" fmla="*/ 110 w 801"/>
                <a:gd name="T7" fmla="*/ 188 h 459"/>
                <a:gd name="T8" fmla="*/ 149 w 801"/>
                <a:gd name="T9" fmla="*/ 229 h 459"/>
                <a:gd name="T10" fmla="*/ 192 w 801"/>
                <a:gd name="T11" fmla="*/ 278 h 459"/>
                <a:gd name="T12" fmla="*/ 250 w 801"/>
                <a:gd name="T13" fmla="*/ 314 h 459"/>
                <a:gd name="T14" fmla="*/ 308 w 801"/>
                <a:gd name="T15" fmla="*/ 336 h 459"/>
                <a:gd name="T16" fmla="*/ 365 w 801"/>
                <a:gd name="T17" fmla="*/ 365 h 459"/>
                <a:gd name="T18" fmla="*/ 430 w 801"/>
                <a:gd name="T19" fmla="*/ 381 h 459"/>
                <a:gd name="T20" fmla="*/ 501 w 801"/>
                <a:gd name="T21" fmla="*/ 390 h 459"/>
                <a:gd name="T22" fmla="*/ 573 w 801"/>
                <a:gd name="T23" fmla="*/ 392 h 459"/>
                <a:gd name="T24" fmla="*/ 646 w 801"/>
                <a:gd name="T25" fmla="*/ 381 h 459"/>
                <a:gd name="T26" fmla="*/ 726 w 801"/>
                <a:gd name="T27" fmla="*/ 362 h 459"/>
                <a:gd name="T28" fmla="*/ 801 w 801"/>
                <a:gd name="T29" fmla="*/ 335 h 459"/>
                <a:gd name="T30" fmla="*/ 731 w 801"/>
                <a:gd name="T31" fmla="*/ 377 h 459"/>
                <a:gd name="T32" fmla="*/ 662 w 801"/>
                <a:gd name="T33" fmla="*/ 404 h 459"/>
                <a:gd name="T34" fmla="*/ 594 w 801"/>
                <a:gd name="T35" fmla="*/ 432 h 459"/>
                <a:gd name="T36" fmla="*/ 532 w 801"/>
                <a:gd name="T37" fmla="*/ 445 h 459"/>
                <a:gd name="T38" fmla="*/ 471 w 801"/>
                <a:gd name="T39" fmla="*/ 459 h 459"/>
                <a:gd name="T40" fmla="*/ 411 w 801"/>
                <a:gd name="T41" fmla="*/ 458 h 459"/>
                <a:gd name="T42" fmla="*/ 350 w 801"/>
                <a:gd name="T43" fmla="*/ 458 h 459"/>
                <a:gd name="T44" fmla="*/ 291 w 801"/>
                <a:gd name="T45" fmla="*/ 450 h 459"/>
                <a:gd name="T46" fmla="*/ 244 w 801"/>
                <a:gd name="T47" fmla="*/ 436 h 459"/>
                <a:gd name="T48" fmla="*/ 192 w 801"/>
                <a:gd name="T49" fmla="*/ 415 h 459"/>
                <a:gd name="T50" fmla="*/ 145 w 801"/>
                <a:gd name="T51" fmla="*/ 394 h 459"/>
                <a:gd name="T52" fmla="*/ 100 w 801"/>
                <a:gd name="T53" fmla="*/ 373 h 459"/>
                <a:gd name="T54" fmla="*/ 60 w 801"/>
                <a:gd name="T55" fmla="*/ 347 h 459"/>
                <a:gd name="T56" fmla="*/ 0 w 801"/>
                <a:gd name="T57" fmla="*/ 294 h 459"/>
                <a:gd name="T58" fmla="*/ 0 w 801"/>
                <a:gd name="T59" fmla="*/ 0 h 459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801" h="459">
                  <a:moveTo>
                    <a:pt x="0" y="0"/>
                  </a:moveTo>
                  <a:lnTo>
                    <a:pt x="37" y="69"/>
                  </a:lnTo>
                  <a:lnTo>
                    <a:pt x="68" y="132"/>
                  </a:lnTo>
                  <a:lnTo>
                    <a:pt x="110" y="188"/>
                  </a:lnTo>
                  <a:lnTo>
                    <a:pt x="149" y="229"/>
                  </a:lnTo>
                  <a:lnTo>
                    <a:pt x="192" y="278"/>
                  </a:lnTo>
                  <a:lnTo>
                    <a:pt x="250" y="314"/>
                  </a:lnTo>
                  <a:lnTo>
                    <a:pt x="308" y="336"/>
                  </a:lnTo>
                  <a:lnTo>
                    <a:pt x="365" y="365"/>
                  </a:lnTo>
                  <a:lnTo>
                    <a:pt x="430" y="381"/>
                  </a:lnTo>
                  <a:lnTo>
                    <a:pt x="501" y="390"/>
                  </a:lnTo>
                  <a:lnTo>
                    <a:pt x="573" y="392"/>
                  </a:lnTo>
                  <a:lnTo>
                    <a:pt x="646" y="381"/>
                  </a:lnTo>
                  <a:lnTo>
                    <a:pt x="726" y="362"/>
                  </a:lnTo>
                  <a:lnTo>
                    <a:pt x="801" y="335"/>
                  </a:lnTo>
                  <a:lnTo>
                    <a:pt x="731" y="377"/>
                  </a:lnTo>
                  <a:lnTo>
                    <a:pt x="662" y="404"/>
                  </a:lnTo>
                  <a:lnTo>
                    <a:pt x="594" y="432"/>
                  </a:lnTo>
                  <a:lnTo>
                    <a:pt x="532" y="445"/>
                  </a:lnTo>
                  <a:lnTo>
                    <a:pt x="471" y="459"/>
                  </a:lnTo>
                  <a:lnTo>
                    <a:pt x="411" y="458"/>
                  </a:lnTo>
                  <a:lnTo>
                    <a:pt x="350" y="458"/>
                  </a:lnTo>
                  <a:lnTo>
                    <a:pt x="291" y="450"/>
                  </a:lnTo>
                  <a:lnTo>
                    <a:pt x="244" y="436"/>
                  </a:lnTo>
                  <a:lnTo>
                    <a:pt x="192" y="415"/>
                  </a:lnTo>
                  <a:lnTo>
                    <a:pt x="145" y="394"/>
                  </a:lnTo>
                  <a:lnTo>
                    <a:pt x="100" y="373"/>
                  </a:lnTo>
                  <a:lnTo>
                    <a:pt x="60" y="347"/>
                  </a:lnTo>
                  <a:lnTo>
                    <a:pt x="0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Freeform 14"/>
            <p:cNvSpPr>
              <a:spLocks/>
            </p:cNvSpPr>
            <p:nvPr userDrawn="1"/>
          </p:nvSpPr>
          <p:spPr bwMode="ltGray">
            <a:xfrm rot="373331" flipH="1">
              <a:off x="898" y="2855"/>
              <a:ext cx="354" cy="464"/>
            </a:xfrm>
            <a:custGeom>
              <a:avLst/>
              <a:gdLst>
                <a:gd name="T0" fmla="*/ 227 w 117"/>
                <a:gd name="T1" fmla="*/ 0 h 132"/>
                <a:gd name="T2" fmla="*/ 0 w 117"/>
                <a:gd name="T3" fmla="*/ 88 h 132"/>
                <a:gd name="T4" fmla="*/ 9 w 117"/>
                <a:gd name="T5" fmla="*/ 91 h 132"/>
                <a:gd name="T6" fmla="*/ 42 w 117"/>
                <a:gd name="T7" fmla="*/ 102 h 132"/>
                <a:gd name="T8" fmla="*/ 88 w 117"/>
                <a:gd name="T9" fmla="*/ 127 h 132"/>
                <a:gd name="T10" fmla="*/ 139 w 117"/>
                <a:gd name="T11" fmla="*/ 165 h 132"/>
                <a:gd name="T12" fmla="*/ 200 w 117"/>
                <a:gd name="T13" fmla="*/ 218 h 132"/>
                <a:gd name="T14" fmla="*/ 254 w 117"/>
                <a:gd name="T15" fmla="*/ 281 h 132"/>
                <a:gd name="T16" fmla="*/ 309 w 117"/>
                <a:gd name="T17" fmla="*/ 362 h 132"/>
                <a:gd name="T18" fmla="*/ 351 w 117"/>
                <a:gd name="T19" fmla="*/ 464 h 132"/>
                <a:gd name="T20" fmla="*/ 354 w 117"/>
                <a:gd name="T21" fmla="*/ 422 h 132"/>
                <a:gd name="T22" fmla="*/ 348 w 117"/>
                <a:gd name="T23" fmla="*/ 376 h 132"/>
                <a:gd name="T24" fmla="*/ 327 w 117"/>
                <a:gd name="T25" fmla="*/ 316 h 132"/>
                <a:gd name="T26" fmla="*/ 300 w 117"/>
                <a:gd name="T27" fmla="*/ 260 h 132"/>
                <a:gd name="T28" fmla="*/ 269 w 117"/>
                <a:gd name="T29" fmla="*/ 204 h 132"/>
                <a:gd name="T30" fmla="*/ 236 w 117"/>
                <a:gd name="T31" fmla="*/ 158 h 132"/>
                <a:gd name="T32" fmla="*/ 203 w 117"/>
                <a:gd name="T33" fmla="*/ 127 h 132"/>
                <a:gd name="T34" fmla="*/ 175 w 117"/>
                <a:gd name="T35" fmla="*/ 112 h 132"/>
                <a:gd name="T36" fmla="*/ 209 w 117"/>
                <a:gd name="T37" fmla="*/ 102 h 132"/>
                <a:gd name="T38" fmla="*/ 239 w 117"/>
                <a:gd name="T39" fmla="*/ 98 h 132"/>
                <a:gd name="T40" fmla="*/ 269 w 117"/>
                <a:gd name="T41" fmla="*/ 91 h 132"/>
                <a:gd name="T42" fmla="*/ 297 w 117"/>
                <a:gd name="T43" fmla="*/ 88 h 132"/>
                <a:gd name="T44" fmla="*/ 318 w 117"/>
                <a:gd name="T45" fmla="*/ 84 h 132"/>
                <a:gd name="T46" fmla="*/ 330 w 117"/>
                <a:gd name="T47" fmla="*/ 77 h 132"/>
                <a:gd name="T48" fmla="*/ 342 w 117"/>
                <a:gd name="T49" fmla="*/ 74 h 132"/>
                <a:gd name="T50" fmla="*/ 345 w 117"/>
                <a:gd name="T51" fmla="*/ 74 h 132"/>
                <a:gd name="T52" fmla="*/ 227 w 117"/>
                <a:gd name="T53" fmla="*/ 0 h 13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17" h="132">
                  <a:moveTo>
                    <a:pt x="75" y="0"/>
                  </a:moveTo>
                  <a:lnTo>
                    <a:pt x="0" y="25"/>
                  </a:lnTo>
                  <a:lnTo>
                    <a:pt x="3" y="26"/>
                  </a:lnTo>
                  <a:lnTo>
                    <a:pt x="14" y="29"/>
                  </a:lnTo>
                  <a:lnTo>
                    <a:pt x="29" y="36"/>
                  </a:lnTo>
                  <a:lnTo>
                    <a:pt x="46" y="47"/>
                  </a:lnTo>
                  <a:lnTo>
                    <a:pt x="66" y="62"/>
                  </a:lnTo>
                  <a:lnTo>
                    <a:pt x="84" y="80"/>
                  </a:lnTo>
                  <a:lnTo>
                    <a:pt x="102" y="103"/>
                  </a:lnTo>
                  <a:lnTo>
                    <a:pt x="116" y="132"/>
                  </a:lnTo>
                  <a:lnTo>
                    <a:pt x="117" y="120"/>
                  </a:lnTo>
                  <a:lnTo>
                    <a:pt x="115" y="107"/>
                  </a:lnTo>
                  <a:lnTo>
                    <a:pt x="108" y="90"/>
                  </a:lnTo>
                  <a:lnTo>
                    <a:pt x="99" y="74"/>
                  </a:lnTo>
                  <a:lnTo>
                    <a:pt x="89" y="58"/>
                  </a:lnTo>
                  <a:lnTo>
                    <a:pt x="78" y="45"/>
                  </a:lnTo>
                  <a:lnTo>
                    <a:pt x="67" y="36"/>
                  </a:lnTo>
                  <a:lnTo>
                    <a:pt x="58" y="32"/>
                  </a:lnTo>
                  <a:lnTo>
                    <a:pt x="69" y="29"/>
                  </a:lnTo>
                  <a:lnTo>
                    <a:pt x="79" y="28"/>
                  </a:lnTo>
                  <a:lnTo>
                    <a:pt x="89" y="26"/>
                  </a:lnTo>
                  <a:lnTo>
                    <a:pt x="98" y="25"/>
                  </a:lnTo>
                  <a:lnTo>
                    <a:pt x="105" y="24"/>
                  </a:lnTo>
                  <a:lnTo>
                    <a:pt x="109" y="22"/>
                  </a:lnTo>
                  <a:lnTo>
                    <a:pt x="113" y="21"/>
                  </a:lnTo>
                  <a:lnTo>
                    <a:pt x="114" y="21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15"/>
            <p:cNvSpPr>
              <a:spLocks/>
            </p:cNvSpPr>
            <p:nvPr userDrawn="1"/>
          </p:nvSpPr>
          <p:spPr bwMode="ltGray">
            <a:xfrm rot="373331" flipH="1">
              <a:off x="799" y="2979"/>
              <a:ext cx="87" cy="274"/>
            </a:xfrm>
            <a:custGeom>
              <a:avLst/>
              <a:gdLst>
                <a:gd name="T0" fmla="*/ 87 w 29"/>
                <a:gd name="T1" fmla="*/ 0 h 77"/>
                <a:gd name="T2" fmla="*/ 69 w 29"/>
                <a:gd name="T3" fmla="*/ 0 h 77"/>
                <a:gd name="T4" fmla="*/ 48 w 29"/>
                <a:gd name="T5" fmla="*/ 14 h 77"/>
                <a:gd name="T6" fmla="*/ 27 w 29"/>
                <a:gd name="T7" fmla="*/ 32 h 77"/>
                <a:gd name="T8" fmla="*/ 12 w 29"/>
                <a:gd name="T9" fmla="*/ 68 h 77"/>
                <a:gd name="T10" fmla="*/ 3 w 29"/>
                <a:gd name="T11" fmla="*/ 107 h 77"/>
                <a:gd name="T12" fmla="*/ 0 w 29"/>
                <a:gd name="T13" fmla="*/ 157 h 77"/>
                <a:gd name="T14" fmla="*/ 9 w 29"/>
                <a:gd name="T15" fmla="*/ 214 h 77"/>
                <a:gd name="T16" fmla="*/ 33 w 29"/>
                <a:gd name="T17" fmla="*/ 274 h 77"/>
                <a:gd name="T18" fmla="*/ 45 w 29"/>
                <a:gd name="T19" fmla="*/ 189 h 77"/>
                <a:gd name="T20" fmla="*/ 57 w 29"/>
                <a:gd name="T21" fmla="*/ 132 h 77"/>
                <a:gd name="T22" fmla="*/ 69 w 29"/>
                <a:gd name="T23" fmla="*/ 78 h 77"/>
                <a:gd name="T24" fmla="*/ 87 w 29"/>
                <a:gd name="T25" fmla="*/ 0 h 7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9" h="77">
                  <a:moveTo>
                    <a:pt x="29" y="0"/>
                  </a:moveTo>
                  <a:lnTo>
                    <a:pt x="23" y="0"/>
                  </a:lnTo>
                  <a:lnTo>
                    <a:pt x="16" y="4"/>
                  </a:lnTo>
                  <a:lnTo>
                    <a:pt x="9" y="9"/>
                  </a:lnTo>
                  <a:lnTo>
                    <a:pt x="4" y="19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3" y="60"/>
                  </a:lnTo>
                  <a:lnTo>
                    <a:pt x="11" y="77"/>
                  </a:lnTo>
                  <a:lnTo>
                    <a:pt x="15" y="53"/>
                  </a:lnTo>
                  <a:lnTo>
                    <a:pt x="19" y="37"/>
                  </a:lnTo>
                  <a:lnTo>
                    <a:pt x="23" y="2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Freeform 16"/>
            <p:cNvSpPr>
              <a:spLocks/>
            </p:cNvSpPr>
            <p:nvPr userDrawn="1"/>
          </p:nvSpPr>
          <p:spPr bwMode="ltGray">
            <a:xfrm>
              <a:off x="1190" y="3273"/>
              <a:ext cx="1108" cy="1047"/>
            </a:xfrm>
            <a:custGeom>
              <a:avLst/>
              <a:gdLst>
                <a:gd name="T0" fmla="*/ 784 w 1108"/>
                <a:gd name="T1" fmla="*/ 1047 h 1047"/>
                <a:gd name="T2" fmla="*/ 692 w 1108"/>
                <a:gd name="T3" fmla="*/ 1011 h 1047"/>
                <a:gd name="T4" fmla="*/ 607 w 1108"/>
                <a:gd name="T5" fmla="*/ 945 h 1047"/>
                <a:gd name="T6" fmla="*/ 517 w 1108"/>
                <a:gd name="T7" fmla="*/ 861 h 1047"/>
                <a:gd name="T8" fmla="*/ 432 w 1108"/>
                <a:gd name="T9" fmla="*/ 776 h 1047"/>
                <a:gd name="T10" fmla="*/ 350 w 1108"/>
                <a:gd name="T11" fmla="*/ 677 h 1047"/>
                <a:gd name="T12" fmla="*/ 266 w 1108"/>
                <a:gd name="T13" fmla="*/ 563 h 1047"/>
                <a:gd name="T14" fmla="*/ 188 w 1108"/>
                <a:gd name="T15" fmla="*/ 447 h 1047"/>
                <a:gd name="T16" fmla="*/ 122 w 1108"/>
                <a:gd name="T17" fmla="*/ 325 h 1047"/>
                <a:gd name="T18" fmla="*/ 65 w 1108"/>
                <a:gd name="T19" fmla="*/ 211 h 1047"/>
                <a:gd name="T20" fmla="*/ 21 w 1108"/>
                <a:gd name="T21" fmla="*/ 101 h 1047"/>
                <a:gd name="T22" fmla="*/ 0 w 1108"/>
                <a:gd name="T23" fmla="*/ 0 h 1047"/>
                <a:gd name="T24" fmla="*/ 109 w 1108"/>
                <a:gd name="T25" fmla="*/ 217 h 1047"/>
                <a:gd name="T26" fmla="*/ 209 w 1108"/>
                <a:gd name="T27" fmla="*/ 378 h 1047"/>
                <a:gd name="T28" fmla="*/ 294 w 1108"/>
                <a:gd name="T29" fmla="*/ 500 h 1047"/>
                <a:gd name="T30" fmla="*/ 373 w 1108"/>
                <a:gd name="T31" fmla="*/ 590 h 1047"/>
                <a:gd name="T32" fmla="*/ 441 w 1108"/>
                <a:gd name="T33" fmla="*/ 661 h 1047"/>
                <a:gd name="T34" fmla="*/ 506 w 1108"/>
                <a:gd name="T35" fmla="*/ 713 h 1047"/>
                <a:gd name="T36" fmla="*/ 564 w 1108"/>
                <a:gd name="T37" fmla="*/ 754 h 1047"/>
                <a:gd name="T38" fmla="*/ 620 w 1108"/>
                <a:gd name="T39" fmla="*/ 801 h 1047"/>
                <a:gd name="T40" fmla="*/ 754 w 1108"/>
                <a:gd name="T41" fmla="*/ 899 h 1047"/>
                <a:gd name="T42" fmla="*/ 925 w 1108"/>
                <a:gd name="T43" fmla="*/ 977 h 1047"/>
                <a:gd name="T44" fmla="*/ 1108 w 1108"/>
                <a:gd name="T45" fmla="*/ 1047 h 1047"/>
                <a:gd name="T46" fmla="*/ 784 w 1108"/>
                <a:gd name="T47" fmla="*/ 1047 h 1047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108" h="1047">
                  <a:moveTo>
                    <a:pt x="784" y="1047"/>
                  </a:moveTo>
                  <a:lnTo>
                    <a:pt x="692" y="1011"/>
                  </a:lnTo>
                  <a:lnTo>
                    <a:pt x="607" y="945"/>
                  </a:lnTo>
                  <a:lnTo>
                    <a:pt x="517" y="861"/>
                  </a:lnTo>
                  <a:lnTo>
                    <a:pt x="432" y="776"/>
                  </a:lnTo>
                  <a:lnTo>
                    <a:pt x="350" y="677"/>
                  </a:lnTo>
                  <a:lnTo>
                    <a:pt x="266" y="563"/>
                  </a:lnTo>
                  <a:lnTo>
                    <a:pt x="188" y="447"/>
                  </a:lnTo>
                  <a:lnTo>
                    <a:pt x="122" y="325"/>
                  </a:lnTo>
                  <a:lnTo>
                    <a:pt x="65" y="211"/>
                  </a:lnTo>
                  <a:lnTo>
                    <a:pt x="21" y="101"/>
                  </a:lnTo>
                  <a:lnTo>
                    <a:pt x="0" y="0"/>
                  </a:lnTo>
                  <a:lnTo>
                    <a:pt x="109" y="217"/>
                  </a:lnTo>
                  <a:lnTo>
                    <a:pt x="209" y="378"/>
                  </a:lnTo>
                  <a:lnTo>
                    <a:pt x="294" y="500"/>
                  </a:lnTo>
                  <a:lnTo>
                    <a:pt x="373" y="590"/>
                  </a:lnTo>
                  <a:lnTo>
                    <a:pt x="441" y="661"/>
                  </a:lnTo>
                  <a:lnTo>
                    <a:pt x="506" y="713"/>
                  </a:lnTo>
                  <a:lnTo>
                    <a:pt x="564" y="754"/>
                  </a:lnTo>
                  <a:lnTo>
                    <a:pt x="620" y="801"/>
                  </a:lnTo>
                  <a:lnTo>
                    <a:pt x="754" y="899"/>
                  </a:lnTo>
                  <a:lnTo>
                    <a:pt x="925" y="977"/>
                  </a:lnTo>
                  <a:lnTo>
                    <a:pt x="1108" y="1047"/>
                  </a:lnTo>
                  <a:lnTo>
                    <a:pt x="784" y="1047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2" name="Group 17"/>
            <p:cNvGrpSpPr>
              <a:grpSpLocks/>
            </p:cNvGrpSpPr>
            <p:nvPr userDrawn="1"/>
          </p:nvGrpSpPr>
          <p:grpSpPr bwMode="auto">
            <a:xfrm rot="3220060">
              <a:off x="2636" y="751"/>
              <a:ext cx="569" cy="636"/>
              <a:chOff x="1727" y="866"/>
              <a:chExt cx="129" cy="157"/>
            </a:xfrm>
          </p:grpSpPr>
          <p:sp>
            <p:nvSpPr>
              <p:cNvPr id="36" name="Freeform 1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7" name="Freeform 1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" name="Freeform 2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3" name="Group 21"/>
            <p:cNvGrpSpPr>
              <a:grpSpLocks/>
            </p:cNvGrpSpPr>
            <p:nvPr userDrawn="1"/>
          </p:nvGrpSpPr>
          <p:grpSpPr bwMode="auto">
            <a:xfrm rot="-6691250">
              <a:off x="3640" y="123"/>
              <a:ext cx="356" cy="608"/>
              <a:chOff x="1730" y="866"/>
              <a:chExt cx="129" cy="157"/>
            </a:xfrm>
          </p:grpSpPr>
          <p:sp>
            <p:nvSpPr>
              <p:cNvPr id="33" name="Freeform 22"/>
              <p:cNvSpPr>
                <a:spLocks/>
              </p:cNvSpPr>
              <p:nvPr userDrawn="1"/>
            </p:nvSpPr>
            <p:spPr bwMode="ltGray">
              <a:xfrm>
                <a:off x="1730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4" name="Freeform 23"/>
              <p:cNvSpPr>
                <a:spLocks/>
              </p:cNvSpPr>
              <p:nvPr userDrawn="1"/>
            </p:nvSpPr>
            <p:spPr bwMode="ltGray">
              <a:xfrm>
                <a:off x="1789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5" name="Freeform 24"/>
              <p:cNvSpPr>
                <a:spLocks/>
              </p:cNvSpPr>
              <p:nvPr userDrawn="1"/>
            </p:nvSpPr>
            <p:spPr bwMode="ltGray">
              <a:xfrm>
                <a:off x="1773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4" name="Group 25"/>
            <p:cNvGrpSpPr>
              <a:grpSpLocks/>
            </p:cNvGrpSpPr>
            <p:nvPr userDrawn="1"/>
          </p:nvGrpSpPr>
          <p:grpSpPr bwMode="auto">
            <a:xfrm rot="8524840">
              <a:off x="677" y="3305"/>
              <a:ext cx="500" cy="500"/>
              <a:chOff x="1727" y="869"/>
              <a:chExt cx="129" cy="156"/>
            </a:xfrm>
          </p:grpSpPr>
          <p:sp>
            <p:nvSpPr>
              <p:cNvPr id="30" name="Freeform 26"/>
              <p:cNvSpPr>
                <a:spLocks/>
              </p:cNvSpPr>
              <p:nvPr userDrawn="1"/>
            </p:nvSpPr>
            <p:spPr bwMode="ltGray">
              <a:xfrm>
                <a:off x="1727" y="869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" name="Freeform 27"/>
              <p:cNvSpPr>
                <a:spLocks/>
              </p:cNvSpPr>
              <p:nvPr userDrawn="1"/>
            </p:nvSpPr>
            <p:spPr bwMode="ltGray">
              <a:xfrm>
                <a:off x="1786" y="897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2" name="Freeform 28"/>
              <p:cNvSpPr>
                <a:spLocks/>
              </p:cNvSpPr>
              <p:nvPr userDrawn="1"/>
            </p:nvSpPr>
            <p:spPr bwMode="ltGray">
              <a:xfrm>
                <a:off x="1772" y="1000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5" name="Group 29"/>
            <p:cNvGrpSpPr>
              <a:grpSpLocks/>
            </p:cNvGrpSpPr>
            <p:nvPr userDrawn="1"/>
          </p:nvGrpSpPr>
          <p:grpSpPr bwMode="auto">
            <a:xfrm rot="4106450" flipH="1">
              <a:off x="404" y="266"/>
              <a:ext cx="708" cy="891"/>
              <a:chOff x="1727" y="866"/>
              <a:chExt cx="129" cy="157"/>
            </a:xfrm>
          </p:grpSpPr>
          <p:sp>
            <p:nvSpPr>
              <p:cNvPr id="27" name="Freeform 30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8" name="Freeform 31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9" name="Freeform 3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6" name="Group 33"/>
            <p:cNvGrpSpPr>
              <a:grpSpLocks/>
            </p:cNvGrpSpPr>
            <p:nvPr userDrawn="1"/>
          </p:nvGrpSpPr>
          <p:grpSpPr bwMode="auto">
            <a:xfrm rot="10015322" flipH="1">
              <a:off x="4620" y="2392"/>
              <a:ext cx="708" cy="891"/>
              <a:chOff x="1727" y="866"/>
              <a:chExt cx="129" cy="157"/>
            </a:xfrm>
          </p:grpSpPr>
          <p:sp>
            <p:nvSpPr>
              <p:cNvPr id="24" name="Freeform 3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5" name="Freeform 3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6" name="Freeform 3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17" name="Freeform 37"/>
            <p:cNvSpPr>
              <a:spLocks/>
            </p:cNvSpPr>
            <p:nvPr userDrawn="1"/>
          </p:nvSpPr>
          <p:spPr bwMode="ltGray">
            <a:xfrm>
              <a:off x="1217" y="2"/>
              <a:ext cx="862" cy="886"/>
            </a:xfrm>
            <a:custGeom>
              <a:avLst/>
              <a:gdLst>
                <a:gd name="T0" fmla="*/ 0 w 862"/>
                <a:gd name="T1" fmla="*/ 0 h 886"/>
                <a:gd name="T2" fmla="*/ 6 w 862"/>
                <a:gd name="T3" fmla="*/ 107 h 886"/>
                <a:gd name="T4" fmla="*/ 37 w 862"/>
                <a:gd name="T5" fmla="*/ 262 h 886"/>
                <a:gd name="T6" fmla="*/ 83 w 862"/>
                <a:gd name="T7" fmla="*/ 410 h 886"/>
                <a:gd name="T8" fmla="*/ 149 w 862"/>
                <a:gd name="T9" fmla="*/ 546 h 886"/>
                <a:gd name="T10" fmla="*/ 237 w 862"/>
                <a:gd name="T11" fmla="*/ 666 h 886"/>
                <a:gd name="T12" fmla="*/ 338 w 862"/>
                <a:gd name="T13" fmla="*/ 764 h 886"/>
                <a:gd name="T14" fmla="*/ 450 w 862"/>
                <a:gd name="T15" fmla="*/ 838 h 886"/>
                <a:gd name="T16" fmla="*/ 579 w 862"/>
                <a:gd name="T17" fmla="*/ 879 h 886"/>
                <a:gd name="T18" fmla="*/ 714 w 862"/>
                <a:gd name="T19" fmla="*/ 886 h 886"/>
                <a:gd name="T20" fmla="*/ 862 w 862"/>
                <a:gd name="T21" fmla="*/ 851 h 886"/>
                <a:gd name="T22" fmla="*/ 784 w 862"/>
                <a:gd name="T23" fmla="*/ 856 h 886"/>
                <a:gd name="T24" fmla="*/ 700 w 862"/>
                <a:gd name="T25" fmla="*/ 835 h 886"/>
                <a:gd name="T26" fmla="*/ 621 w 862"/>
                <a:gd name="T27" fmla="*/ 794 h 886"/>
                <a:gd name="T28" fmla="*/ 542 w 862"/>
                <a:gd name="T29" fmla="*/ 728 h 886"/>
                <a:gd name="T30" fmla="*/ 466 w 862"/>
                <a:gd name="T31" fmla="*/ 649 h 886"/>
                <a:gd name="T32" fmla="*/ 397 w 862"/>
                <a:gd name="T33" fmla="*/ 557 h 886"/>
                <a:gd name="T34" fmla="*/ 334 w 862"/>
                <a:gd name="T35" fmla="*/ 454 h 886"/>
                <a:gd name="T36" fmla="*/ 279 w 862"/>
                <a:gd name="T37" fmla="*/ 339 h 886"/>
                <a:gd name="T38" fmla="*/ 238 w 862"/>
                <a:gd name="T39" fmla="*/ 225 h 886"/>
                <a:gd name="T40" fmla="*/ 205 w 862"/>
                <a:gd name="T41" fmla="*/ 105 h 886"/>
                <a:gd name="T42" fmla="*/ 184 w 862"/>
                <a:gd name="T43" fmla="*/ 3 h 88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862" h="886">
                  <a:moveTo>
                    <a:pt x="0" y="0"/>
                  </a:moveTo>
                  <a:lnTo>
                    <a:pt x="6" y="107"/>
                  </a:lnTo>
                  <a:lnTo>
                    <a:pt x="37" y="262"/>
                  </a:lnTo>
                  <a:lnTo>
                    <a:pt x="83" y="410"/>
                  </a:lnTo>
                  <a:lnTo>
                    <a:pt x="149" y="546"/>
                  </a:lnTo>
                  <a:lnTo>
                    <a:pt x="237" y="666"/>
                  </a:lnTo>
                  <a:lnTo>
                    <a:pt x="338" y="764"/>
                  </a:lnTo>
                  <a:lnTo>
                    <a:pt x="450" y="838"/>
                  </a:lnTo>
                  <a:lnTo>
                    <a:pt x="579" y="879"/>
                  </a:lnTo>
                  <a:lnTo>
                    <a:pt x="714" y="886"/>
                  </a:lnTo>
                  <a:lnTo>
                    <a:pt x="862" y="851"/>
                  </a:lnTo>
                  <a:lnTo>
                    <a:pt x="784" y="856"/>
                  </a:lnTo>
                  <a:lnTo>
                    <a:pt x="700" y="835"/>
                  </a:lnTo>
                  <a:lnTo>
                    <a:pt x="621" y="794"/>
                  </a:lnTo>
                  <a:lnTo>
                    <a:pt x="542" y="728"/>
                  </a:lnTo>
                  <a:lnTo>
                    <a:pt x="466" y="649"/>
                  </a:lnTo>
                  <a:lnTo>
                    <a:pt x="397" y="557"/>
                  </a:lnTo>
                  <a:lnTo>
                    <a:pt x="334" y="454"/>
                  </a:lnTo>
                  <a:lnTo>
                    <a:pt x="279" y="339"/>
                  </a:lnTo>
                  <a:lnTo>
                    <a:pt x="238" y="225"/>
                  </a:lnTo>
                  <a:lnTo>
                    <a:pt x="205" y="105"/>
                  </a:lnTo>
                  <a:lnTo>
                    <a:pt x="184" y="3"/>
                  </a:lnTo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Freeform 38"/>
            <p:cNvSpPr>
              <a:spLocks/>
            </p:cNvSpPr>
            <p:nvPr userDrawn="1"/>
          </p:nvSpPr>
          <p:spPr bwMode="ltGray">
            <a:xfrm rot="9832527" flipV="1">
              <a:off x="2158" y="102"/>
              <a:ext cx="681" cy="593"/>
            </a:xfrm>
            <a:custGeom>
              <a:avLst/>
              <a:gdLst>
                <a:gd name="T0" fmla="*/ 0 w 257"/>
                <a:gd name="T1" fmla="*/ 0 h 237"/>
                <a:gd name="T2" fmla="*/ 0 w 257"/>
                <a:gd name="T3" fmla="*/ 63 h 237"/>
                <a:gd name="T4" fmla="*/ 8 w 257"/>
                <a:gd name="T5" fmla="*/ 125 h 237"/>
                <a:gd name="T6" fmla="*/ 16 w 257"/>
                <a:gd name="T7" fmla="*/ 188 h 237"/>
                <a:gd name="T8" fmla="*/ 29 w 257"/>
                <a:gd name="T9" fmla="*/ 245 h 237"/>
                <a:gd name="T10" fmla="*/ 48 w 257"/>
                <a:gd name="T11" fmla="*/ 298 h 237"/>
                <a:gd name="T12" fmla="*/ 72 w 257"/>
                <a:gd name="T13" fmla="*/ 353 h 237"/>
                <a:gd name="T14" fmla="*/ 101 w 257"/>
                <a:gd name="T15" fmla="*/ 403 h 237"/>
                <a:gd name="T16" fmla="*/ 135 w 257"/>
                <a:gd name="T17" fmla="*/ 445 h 237"/>
                <a:gd name="T18" fmla="*/ 178 w 257"/>
                <a:gd name="T19" fmla="*/ 485 h 237"/>
                <a:gd name="T20" fmla="*/ 228 w 257"/>
                <a:gd name="T21" fmla="*/ 520 h 237"/>
                <a:gd name="T22" fmla="*/ 281 w 257"/>
                <a:gd name="T23" fmla="*/ 548 h 237"/>
                <a:gd name="T24" fmla="*/ 347 w 257"/>
                <a:gd name="T25" fmla="*/ 570 h 237"/>
                <a:gd name="T26" fmla="*/ 419 w 257"/>
                <a:gd name="T27" fmla="*/ 585 h 237"/>
                <a:gd name="T28" fmla="*/ 498 w 257"/>
                <a:gd name="T29" fmla="*/ 593 h 237"/>
                <a:gd name="T30" fmla="*/ 583 w 257"/>
                <a:gd name="T31" fmla="*/ 590 h 237"/>
                <a:gd name="T32" fmla="*/ 681 w 257"/>
                <a:gd name="T33" fmla="*/ 580 h 237"/>
                <a:gd name="T34" fmla="*/ 594 w 257"/>
                <a:gd name="T35" fmla="*/ 568 h 237"/>
                <a:gd name="T36" fmla="*/ 517 w 257"/>
                <a:gd name="T37" fmla="*/ 550 h 237"/>
                <a:gd name="T38" fmla="*/ 450 w 257"/>
                <a:gd name="T39" fmla="*/ 530 h 237"/>
                <a:gd name="T40" fmla="*/ 392 w 257"/>
                <a:gd name="T41" fmla="*/ 510 h 237"/>
                <a:gd name="T42" fmla="*/ 339 w 257"/>
                <a:gd name="T43" fmla="*/ 483 h 237"/>
                <a:gd name="T44" fmla="*/ 297 w 257"/>
                <a:gd name="T45" fmla="*/ 455 h 237"/>
                <a:gd name="T46" fmla="*/ 257 w 257"/>
                <a:gd name="T47" fmla="*/ 423 h 237"/>
                <a:gd name="T48" fmla="*/ 223 w 257"/>
                <a:gd name="T49" fmla="*/ 388 h 237"/>
                <a:gd name="T50" fmla="*/ 191 w 257"/>
                <a:gd name="T51" fmla="*/ 353 h 237"/>
                <a:gd name="T52" fmla="*/ 162 w 257"/>
                <a:gd name="T53" fmla="*/ 313 h 237"/>
                <a:gd name="T54" fmla="*/ 138 w 257"/>
                <a:gd name="T55" fmla="*/ 268 h 237"/>
                <a:gd name="T56" fmla="*/ 114 w 257"/>
                <a:gd name="T57" fmla="*/ 220 h 237"/>
                <a:gd name="T58" fmla="*/ 87 w 257"/>
                <a:gd name="T59" fmla="*/ 173 h 237"/>
                <a:gd name="T60" fmla="*/ 61 w 257"/>
                <a:gd name="T61" fmla="*/ 118 h 237"/>
                <a:gd name="T62" fmla="*/ 32 w 257"/>
                <a:gd name="T63" fmla="*/ 60 h 237"/>
                <a:gd name="T64" fmla="*/ 0 w 257"/>
                <a:gd name="T65" fmla="*/ 0 h 2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" name="Freeform 39"/>
            <p:cNvSpPr>
              <a:spLocks/>
            </p:cNvSpPr>
            <p:nvPr userDrawn="1"/>
          </p:nvSpPr>
          <p:spPr bwMode="ltGray">
            <a:xfrm rot="9832527" flipV="1">
              <a:off x="1997" y="858"/>
              <a:ext cx="330" cy="278"/>
            </a:xfrm>
            <a:custGeom>
              <a:avLst/>
              <a:gdLst>
                <a:gd name="T0" fmla="*/ 205 w 124"/>
                <a:gd name="T1" fmla="*/ 0 h 110"/>
                <a:gd name="T2" fmla="*/ 330 w 124"/>
                <a:gd name="T3" fmla="*/ 273 h 110"/>
                <a:gd name="T4" fmla="*/ 319 w 124"/>
                <a:gd name="T5" fmla="*/ 270 h 110"/>
                <a:gd name="T6" fmla="*/ 285 w 124"/>
                <a:gd name="T7" fmla="*/ 265 h 110"/>
                <a:gd name="T8" fmla="*/ 237 w 124"/>
                <a:gd name="T9" fmla="*/ 255 h 110"/>
                <a:gd name="T10" fmla="*/ 181 w 124"/>
                <a:gd name="T11" fmla="*/ 250 h 110"/>
                <a:gd name="T12" fmla="*/ 120 w 124"/>
                <a:gd name="T13" fmla="*/ 245 h 110"/>
                <a:gd name="T14" fmla="*/ 67 w 124"/>
                <a:gd name="T15" fmla="*/ 248 h 110"/>
                <a:gd name="T16" fmla="*/ 24 w 124"/>
                <a:gd name="T17" fmla="*/ 258 h 110"/>
                <a:gd name="T18" fmla="*/ 0 w 124"/>
                <a:gd name="T19" fmla="*/ 278 h 110"/>
                <a:gd name="T20" fmla="*/ 11 w 124"/>
                <a:gd name="T21" fmla="*/ 248 h 110"/>
                <a:gd name="T22" fmla="*/ 21 w 124"/>
                <a:gd name="T23" fmla="*/ 225 h 110"/>
                <a:gd name="T24" fmla="*/ 43 w 124"/>
                <a:gd name="T25" fmla="*/ 207 h 110"/>
                <a:gd name="T26" fmla="*/ 67 w 124"/>
                <a:gd name="T27" fmla="*/ 192 h 110"/>
                <a:gd name="T28" fmla="*/ 96 w 124"/>
                <a:gd name="T29" fmla="*/ 182 h 110"/>
                <a:gd name="T30" fmla="*/ 125 w 124"/>
                <a:gd name="T31" fmla="*/ 179 h 110"/>
                <a:gd name="T32" fmla="*/ 157 w 124"/>
                <a:gd name="T33" fmla="*/ 179 h 110"/>
                <a:gd name="T34" fmla="*/ 192 w 124"/>
                <a:gd name="T35" fmla="*/ 187 h 110"/>
                <a:gd name="T36" fmla="*/ 194 w 124"/>
                <a:gd name="T37" fmla="*/ 179 h 110"/>
                <a:gd name="T38" fmla="*/ 186 w 124"/>
                <a:gd name="T39" fmla="*/ 142 h 110"/>
                <a:gd name="T40" fmla="*/ 178 w 124"/>
                <a:gd name="T41" fmla="*/ 96 h 110"/>
                <a:gd name="T42" fmla="*/ 173 w 124"/>
                <a:gd name="T43" fmla="*/ 76 h 110"/>
                <a:gd name="T44" fmla="*/ 168 w 124"/>
                <a:gd name="T45" fmla="*/ 76 h 110"/>
                <a:gd name="T46" fmla="*/ 162 w 124"/>
                <a:gd name="T47" fmla="*/ 73 h 110"/>
                <a:gd name="T48" fmla="*/ 157 w 124"/>
                <a:gd name="T49" fmla="*/ 66 h 110"/>
                <a:gd name="T50" fmla="*/ 152 w 124"/>
                <a:gd name="T51" fmla="*/ 58 h 110"/>
                <a:gd name="T52" fmla="*/ 152 w 124"/>
                <a:gd name="T53" fmla="*/ 48 h 110"/>
                <a:gd name="T54" fmla="*/ 157 w 124"/>
                <a:gd name="T55" fmla="*/ 35 h 110"/>
                <a:gd name="T56" fmla="*/ 176 w 124"/>
                <a:gd name="T57" fmla="*/ 20 h 110"/>
                <a:gd name="T58" fmla="*/ 205 w 124"/>
                <a:gd name="T59" fmla="*/ 0 h 11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" name="Freeform 40"/>
            <p:cNvSpPr>
              <a:spLocks/>
            </p:cNvSpPr>
            <p:nvPr userDrawn="1"/>
          </p:nvSpPr>
          <p:spPr bwMode="ltGray">
            <a:xfrm rot="9832527" flipV="1">
              <a:off x="2224" y="808"/>
              <a:ext cx="123" cy="233"/>
            </a:xfrm>
            <a:custGeom>
              <a:avLst/>
              <a:gdLst>
                <a:gd name="T0" fmla="*/ 83 w 46"/>
                <a:gd name="T1" fmla="*/ 0 h 94"/>
                <a:gd name="T2" fmla="*/ 53 w 46"/>
                <a:gd name="T3" fmla="*/ 94 h 94"/>
                <a:gd name="T4" fmla="*/ 40 w 46"/>
                <a:gd name="T5" fmla="*/ 154 h 94"/>
                <a:gd name="T6" fmla="*/ 29 w 46"/>
                <a:gd name="T7" fmla="*/ 196 h 94"/>
                <a:gd name="T8" fmla="*/ 0 w 46"/>
                <a:gd name="T9" fmla="*/ 233 h 94"/>
                <a:gd name="T10" fmla="*/ 32 w 46"/>
                <a:gd name="T11" fmla="*/ 218 h 94"/>
                <a:gd name="T12" fmla="*/ 62 w 46"/>
                <a:gd name="T13" fmla="*/ 198 h 94"/>
                <a:gd name="T14" fmla="*/ 86 w 46"/>
                <a:gd name="T15" fmla="*/ 171 h 94"/>
                <a:gd name="T16" fmla="*/ 107 w 46"/>
                <a:gd name="T17" fmla="*/ 141 h 94"/>
                <a:gd name="T18" fmla="*/ 120 w 46"/>
                <a:gd name="T19" fmla="*/ 109 h 94"/>
                <a:gd name="T20" fmla="*/ 123 w 46"/>
                <a:gd name="T21" fmla="*/ 74 h 94"/>
                <a:gd name="T22" fmla="*/ 112 w 46"/>
                <a:gd name="T23" fmla="*/ 37 h 94"/>
                <a:gd name="T24" fmla="*/ 83 w 46"/>
                <a:gd name="T25" fmla="*/ 0 h 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" name="Freeform 41"/>
            <p:cNvSpPr>
              <a:spLocks/>
            </p:cNvSpPr>
            <p:nvPr userDrawn="1"/>
          </p:nvSpPr>
          <p:spPr bwMode="ltGray">
            <a:xfrm>
              <a:off x="1603" y="0"/>
              <a:ext cx="124" cy="121"/>
            </a:xfrm>
            <a:custGeom>
              <a:avLst/>
              <a:gdLst>
                <a:gd name="T0" fmla="*/ 124 w 124"/>
                <a:gd name="T1" fmla="*/ 0 h 121"/>
                <a:gd name="T2" fmla="*/ 113 w 124"/>
                <a:gd name="T3" fmla="*/ 9 h 121"/>
                <a:gd name="T4" fmla="*/ 99 w 124"/>
                <a:gd name="T5" fmla="*/ 25 h 121"/>
                <a:gd name="T6" fmla="*/ 81 w 124"/>
                <a:gd name="T7" fmla="*/ 41 h 121"/>
                <a:gd name="T8" fmla="*/ 63 w 124"/>
                <a:gd name="T9" fmla="*/ 54 h 121"/>
                <a:gd name="T10" fmla="*/ 41 w 124"/>
                <a:gd name="T11" fmla="*/ 66 h 121"/>
                <a:gd name="T12" fmla="*/ 22 w 124"/>
                <a:gd name="T13" fmla="*/ 74 h 121"/>
                <a:gd name="T14" fmla="*/ 0 w 124"/>
                <a:gd name="T15" fmla="*/ 75 h 121"/>
                <a:gd name="T16" fmla="*/ 10 w 124"/>
                <a:gd name="T17" fmla="*/ 96 h 121"/>
                <a:gd name="T18" fmla="*/ 23 w 124"/>
                <a:gd name="T19" fmla="*/ 113 h 121"/>
                <a:gd name="T20" fmla="*/ 41 w 124"/>
                <a:gd name="T21" fmla="*/ 121 h 121"/>
                <a:gd name="T22" fmla="*/ 60 w 124"/>
                <a:gd name="T23" fmla="*/ 121 h 121"/>
                <a:gd name="T24" fmla="*/ 83 w 124"/>
                <a:gd name="T25" fmla="*/ 111 h 121"/>
                <a:gd name="T26" fmla="*/ 101 w 124"/>
                <a:gd name="T27" fmla="*/ 88 h 121"/>
                <a:gd name="T28" fmla="*/ 116 w 124"/>
                <a:gd name="T29" fmla="*/ 53 h 121"/>
                <a:gd name="T30" fmla="*/ 124 w 124"/>
                <a:gd name="T31" fmla="*/ 0 h 121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24" h="121">
                  <a:moveTo>
                    <a:pt x="124" y="0"/>
                  </a:moveTo>
                  <a:lnTo>
                    <a:pt x="113" y="9"/>
                  </a:lnTo>
                  <a:lnTo>
                    <a:pt x="99" y="25"/>
                  </a:lnTo>
                  <a:lnTo>
                    <a:pt x="81" y="41"/>
                  </a:lnTo>
                  <a:lnTo>
                    <a:pt x="63" y="54"/>
                  </a:lnTo>
                  <a:lnTo>
                    <a:pt x="41" y="66"/>
                  </a:lnTo>
                  <a:lnTo>
                    <a:pt x="22" y="74"/>
                  </a:lnTo>
                  <a:lnTo>
                    <a:pt x="0" y="75"/>
                  </a:lnTo>
                  <a:lnTo>
                    <a:pt x="10" y="96"/>
                  </a:lnTo>
                  <a:lnTo>
                    <a:pt x="23" y="113"/>
                  </a:lnTo>
                  <a:lnTo>
                    <a:pt x="41" y="121"/>
                  </a:lnTo>
                  <a:lnTo>
                    <a:pt x="60" y="121"/>
                  </a:lnTo>
                  <a:lnTo>
                    <a:pt x="83" y="111"/>
                  </a:lnTo>
                  <a:lnTo>
                    <a:pt x="101" y="88"/>
                  </a:lnTo>
                  <a:lnTo>
                    <a:pt x="116" y="5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2" name="Freeform 42"/>
            <p:cNvSpPr>
              <a:spLocks/>
            </p:cNvSpPr>
            <p:nvPr userDrawn="1"/>
          </p:nvSpPr>
          <p:spPr bwMode="ltGray">
            <a:xfrm rot="9832527" flipV="1">
              <a:off x="2173" y="1238"/>
              <a:ext cx="393" cy="2300"/>
            </a:xfrm>
            <a:custGeom>
              <a:avLst/>
              <a:gdLst>
                <a:gd name="T0" fmla="*/ 0 w 149"/>
                <a:gd name="T1" fmla="*/ 0 h 704"/>
                <a:gd name="T2" fmla="*/ 16 w 149"/>
                <a:gd name="T3" fmla="*/ 20 h 704"/>
                <a:gd name="T4" fmla="*/ 42 w 149"/>
                <a:gd name="T5" fmla="*/ 46 h 704"/>
                <a:gd name="T6" fmla="*/ 74 w 149"/>
                <a:gd name="T7" fmla="*/ 78 h 704"/>
                <a:gd name="T8" fmla="*/ 108 w 149"/>
                <a:gd name="T9" fmla="*/ 121 h 704"/>
                <a:gd name="T10" fmla="*/ 153 w 149"/>
                <a:gd name="T11" fmla="*/ 173 h 704"/>
                <a:gd name="T12" fmla="*/ 193 w 149"/>
                <a:gd name="T13" fmla="*/ 229 h 704"/>
                <a:gd name="T14" fmla="*/ 232 w 149"/>
                <a:gd name="T15" fmla="*/ 294 h 704"/>
                <a:gd name="T16" fmla="*/ 264 w 149"/>
                <a:gd name="T17" fmla="*/ 369 h 704"/>
                <a:gd name="T18" fmla="*/ 295 w 149"/>
                <a:gd name="T19" fmla="*/ 448 h 704"/>
                <a:gd name="T20" fmla="*/ 317 w 149"/>
                <a:gd name="T21" fmla="*/ 539 h 704"/>
                <a:gd name="T22" fmla="*/ 327 w 149"/>
                <a:gd name="T23" fmla="*/ 640 h 704"/>
                <a:gd name="T24" fmla="*/ 332 w 149"/>
                <a:gd name="T25" fmla="*/ 745 h 704"/>
                <a:gd name="T26" fmla="*/ 317 w 149"/>
                <a:gd name="T27" fmla="*/ 863 h 704"/>
                <a:gd name="T28" fmla="*/ 287 w 149"/>
                <a:gd name="T29" fmla="*/ 987 h 704"/>
                <a:gd name="T30" fmla="*/ 243 w 149"/>
                <a:gd name="T31" fmla="*/ 1117 h 704"/>
                <a:gd name="T32" fmla="*/ 177 w 149"/>
                <a:gd name="T33" fmla="*/ 1261 h 704"/>
                <a:gd name="T34" fmla="*/ 103 w 149"/>
                <a:gd name="T35" fmla="*/ 1424 h 704"/>
                <a:gd name="T36" fmla="*/ 55 w 149"/>
                <a:gd name="T37" fmla="*/ 1575 h 704"/>
                <a:gd name="T38" fmla="*/ 26 w 149"/>
                <a:gd name="T39" fmla="*/ 1715 h 704"/>
                <a:gd name="T40" fmla="*/ 16 w 149"/>
                <a:gd name="T41" fmla="*/ 1849 h 704"/>
                <a:gd name="T42" fmla="*/ 16 w 149"/>
                <a:gd name="T43" fmla="*/ 1977 h 704"/>
                <a:gd name="T44" fmla="*/ 21 w 149"/>
                <a:gd name="T45" fmla="*/ 2094 h 704"/>
                <a:gd name="T46" fmla="*/ 32 w 149"/>
                <a:gd name="T47" fmla="*/ 2199 h 704"/>
                <a:gd name="T48" fmla="*/ 37 w 149"/>
                <a:gd name="T49" fmla="*/ 2300 h 704"/>
                <a:gd name="T50" fmla="*/ 108 w 149"/>
                <a:gd name="T51" fmla="*/ 2248 h 704"/>
                <a:gd name="T52" fmla="*/ 103 w 149"/>
                <a:gd name="T53" fmla="*/ 2222 h 704"/>
                <a:gd name="T54" fmla="*/ 95 w 149"/>
                <a:gd name="T55" fmla="*/ 2146 h 704"/>
                <a:gd name="T56" fmla="*/ 87 w 149"/>
                <a:gd name="T57" fmla="*/ 2032 h 704"/>
                <a:gd name="T58" fmla="*/ 92 w 149"/>
                <a:gd name="T59" fmla="*/ 1879 h 704"/>
                <a:gd name="T60" fmla="*/ 108 w 149"/>
                <a:gd name="T61" fmla="*/ 1696 h 704"/>
                <a:gd name="T62" fmla="*/ 153 w 149"/>
                <a:gd name="T63" fmla="*/ 1487 h 704"/>
                <a:gd name="T64" fmla="*/ 227 w 149"/>
                <a:gd name="T65" fmla="*/ 1261 h 704"/>
                <a:gd name="T66" fmla="*/ 340 w 149"/>
                <a:gd name="T67" fmla="*/ 1023 h 704"/>
                <a:gd name="T68" fmla="*/ 377 w 149"/>
                <a:gd name="T69" fmla="*/ 912 h 704"/>
                <a:gd name="T70" fmla="*/ 393 w 149"/>
                <a:gd name="T71" fmla="*/ 768 h 704"/>
                <a:gd name="T72" fmla="*/ 380 w 149"/>
                <a:gd name="T73" fmla="*/ 601 h 704"/>
                <a:gd name="T74" fmla="*/ 346 w 149"/>
                <a:gd name="T75" fmla="*/ 438 h 704"/>
                <a:gd name="T76" fmla="*/ 287 w 149"/>
                <a:gd name="T77" fmla="*/ 278 h 704"/>
                <a:gd name="T78" fmla="*/ 214 w 149"/>
                <a:gd name="T79" fmla="*/ 144 h 704"/>
                <a:gd name="T80" fmla="*/ 116 w 149"/>
                <a:gd name="T81" fmla="*/ 46 h 704"/>
                <a:gd name="T82" fmla="*/ 0 w 149"/>
                <a:gd name="T83" fmla="*/ 0 h 70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49" h="704">
                  <a:moveTo>
                    <a:pt x="0" y="0"/>
                  </a:moveTo>
                  <a:lnTo>
                    <a:pt x="6" y="6"/>
                  </a:lnTo>
                  <a:lnTo>
                    <a:pt x="16" y="14"/>
                  </a:lnTo>
                  <a:lnTo>
                    <a:pt x="28" y="24"/>
                  </a:lnTo>
                  <a:lnTo>
                    <a:pt x="41" y="37"/>
                  </a:lnTo>
                  <a:lnTo>
                    <a:pt x="58" y="53"/>
                  </a:lnTo>
                  <a:lnTo>
                    <a:pt x="73" y="70"/>
                  </a:lnTo>
                  <a:lnTo>
                    <a:pt x="88" y="90"/>
                  </a:lnTo>
                  <a:lnTo>
                    <a:pt x="100" y="113"/>
                  </a:lnTo>
                  <a:lnTo>
                    <a:pt x="112" y="137"/>
                  </a:lnTo>
                  <a:lnTo>
                    <a:pt x="120" y="165"/>
                  </a:lnTo>
                  <a:lnTo>
                    <a:pt x="124" y="196"/>
                  </a:lnTo>
                  <a:lnTo>
                    <a:pt x="126" y="228"/>
                  </a:lnTo>
                  <a:lnTo>
                    <a:pt x="120" y="264"/>
                  </a:lnTo>
                  <a:lnTo>
                    <a:pt x="109" y="302"/>
                  </a:lnTo>
                  <a:lnTo>
                    <a:pt x="92" y="342"/>
                  </a:lnTo>
                  <a:lnTo>
                    <a:pt x="67" y="386"/>
                  </a:lnTo>
                  <a:lnTo>
                    <a:pt x="39" y="436"/>
                  </a:lnTo>
                  <a:lnTo>
                    <a:pt x="21" y="482"/>
                  </a:lnTo>
                  <a:lnTo>
                    <a:pt x="10" y="525"/>
                  </a:lnTo>
                  <a:lnTo>
                    <a:pt x="6" y="566"/>
                  </a:lnTo>
                  <a:lnTo>
                    <a:pt x="6" y="605"/>
                  </a:lnTo>
                  <a:lnTo>
                    <a:pt x="8" y="641"/>
                  </a:lnTo>
                  <a:lnTo>
                    <a:pt x="12" y="673"/>
                  </a:lnTo>
                  <a:lnTo>
                    <a:pt x="14" y="704"/>
                  </a:lnTo>
                  <a:lnTo>
                    <a:pt x="41" y="688"/>
                  </a:lnTo>
                  <a:lnTo>
                    <a:pt x="39" y="680"/>
                  </a:lnTo>
                  <a:lnTo>
                    <a:pt x="36" y="657"/>
                  </a:lnTo>
                  <a:lnTo>
                    <a:pt x="33" y="622"/>
                  </a:lnTo>
                  <a:lnTo>
                    <a:pt x="35" y="575"/>
                  </a:lnTo>
                  <a:lnTo>
                    <a:pt x="41" y="519"/>
                  </a:lnTo>
                  <a:lnTo>
                    <a:pt x="58" y="455"/>
                  </a:lnTo>
                  <a:lnTo>
                    <a:pt x="86" y="386"/>
                  </a:lnTo>
                  <a:lnTo>
                    <a:pt x="129" y="313"/>
                  </a:lnTo>
                  <a:lnTo>
                    <a:pt x="143" y="279"/>
                  </a:lnTo>
                  <a:lnTo>
                    <a:pt x="149" y="235"/>
                  </a:lnTo>
                  <a:lnTo>
                    <a:pt x="144" y="184"/>
                  </a:lnTo>
                  <a:lnTo>
                    <a:pt x="131" y="134"/>
                  </a:lnTo>
                  <a:lnTo>
                    <a:pt x="109" y="85"/>
                  </a:lnTo>
                  <a:lnTo>
                    <a:pt x="81" y="44"/>
                  </a:lnTo>
                  <a:lnTo>
                    <a:pt x="44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3" name="Freeform 43"/>
            <p:cNvSpPr>
              <a:spLocks/>
            </p:cNvSpPr>
            <p:nvPr userDrawn="1"/>
          </p:nvSpPr>
          <p:spPr bwMode="ltGray">
            <a:xfrm>
              <a:off x="0" y="1848"/>
              <a:ext cx="36" cy="132"/>
            </a:xfrm>
            <a:custGeom>
              <a:avLst/>
              <a:gdLst>
                <a:gd name="T0" fmla="*/ 0 w 36"/>
                <a:gd name="T1" fmla="*/ 0 h 132"/>
                <a:gd name="T2" fmla="*/ 36 w 36"/>
                <a:gd name="T3" fmla="*/ 12 h 132"/>
                <a:gd name="T4" fmla="*/ 0 w 36"/>
                <a:gd name="T5" fmla="*/ 132 h 132"/>
                <a:gd name="T6" fmla="*/ 0 w 36"/>
                <a:gd name="T7" fmla="*/ 0 h 1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6" h="132">
                  <a:moveTo>
                    <a:pt x="0" y="0"/>
                  </a:moveTo>
                  <a:lnTo>
                    <a:pt x="36" y="1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28047" name="Rectangle 47"/>
          <p:cNvSpPr>
            <a:spLocks noGrp="1" noChangeArrowheads="1"/>
          </p:cNvSpPr>
          <p:nvPr>
            <p:ph type="ctrTitle"/>
          </p:nvPr>
        </p:nvSpPr>
        <p:spPr>
          <a:xfrm>
            <a:off x="2455863" y="596900"/>
            <a:ext cx="6192837" cy="3581400"/>
          </a:xfrm>
        </p:spPr>
        <p:txBody>
          <a:bodyPr/>
          <a:lstStyle>
            <a:lvl1pPr>
              <a:defRPr sz="5200" b="1"/>
            </a:lvl1pPr>
          </a:lstStyle>
          <a:p>
            <a:pPr lvl="0"/>
            <a:r>
              <a:rPr lang="ru-RU" noProof="0"/>
              <a:t>Образец заголовка</a:t>
            </a:r>
          </a:p>
        </p:txBody>
      </p:sp>
      <p:sp>
        <p:nvSpPr>
          <p:cNvPr id="128048" name="Rectangle 48"/>
          <p:cNvSpPr>
            <a:spLocks noGrp="1" noChangeArrowheads="1"/>
          </p:cNvSpPr>
          <p:nvPr>
            <p:ph type="subTitle" idx="1"/>
          </p:nvPr>
        </p:nvSpPr>
        <p:spPr>
          <a:xfrm>
            <a:off x="2489200" y="4279900"/>
            <a:ext cx="6146800" cy="1485900"/>
          </a:xfrm>
        </p:spPr>
        <p:txBody>
          <a:bodyPr/>
          <a:lstStyle>
            <a:lvl1pPr marL="0" indent="0" algn="ctr">
              <a:buFontTx/>
              <a:buNone/>
              <a:defRPr b="1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ru-RU" noProof="0"/>
              <a:t>Образец подзаголовка</a:t>
            </a:r>
          </a:p>
        </p:txBody>
      </p:sp>
      <p:sp>
        <p:nvSpPr>
          <p:cNvPr id="46" name="Rectangle 4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7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8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02C33-5EB4-41E6-BE24-94A42D856E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A3AA2-5732-4401-913E-5FC48E4A31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25587-CB0F-4D8A-ADAB-78335F0E3B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5184FE-07A4-4E72-96EF-C99E698BB5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A024-AFB0-4C4C-A26A-1728D7FCCD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95A2A2-E334-4C5B-92FE-E86EB52632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02B14-93A5-4686-8F71-B3DA22B22C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E31B0B-A35E-49CA-8527-3756EACBC0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E9F42-58D3-4D07-9320-FD61CBD6F6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FD560C-2F1E-49FA-BD3D-04B6DF6574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6225" y="103188"/>
            <a:ext cx="2060575" cy="59531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42913" y="103188"/>
            <a:ext cx="6030912" cy="59531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080405-EA47-4D24-A994-D24767295F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42913" y="103188"/>
            <a:ext cx="8243887" cy="59531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3518D-7701-4720-A8D3-4926222D92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-7938" y="0"/>
            <a:ext cx="2833688" cy="6856413"/>
            <a:chOff x="-5" y="0"/>
            <a:chExt cx="1785" cy="4319"/>
          </a:xfrm>
        </p:grpSpPr>
        <p:sp>
          <p:nvSpPr>
            <p:cNvPr id="1032" name="Freeform 3"/>
            <p:cNvSpPr>
              <a:spLocks/>
            </p:cNvSpPr>
            <p:nvPr/>
          </p:nvSpPr>
          <p:spPr bwMode="ltGray">
            <a:xfrm>
              <a:off x="-5" y="3262"/>
              <a:ext cx="472" cy="802"/>
            </a:xfrm>
            <a:custGeom>
              <a:avLst/>
              <a:gdLst>
                <a:gd name="T0" fmla="*/ 5 w 472"/>
                <a:gd name="T1" fmla="*/ 32 h 802"/>
                <a:gd name="T2" fmla="*/ 189 w 472"/>
                <a:gd name="T3" fmla="*/ 26 h 802"/>
                <a:gd name="T4" fmla="*/ 309 w 472"/>
                <a:gd name="T5" fmla="*/ 66 h 802"/>
                <a:gd name="T6" fmla="*/ 357 w 472"/>
                <a:gd name="T7" fmla="*/ 98 h 802"/>
                <a:gd name="T8" fmla="*/ 413 w 472"/>
                <a:gd name="T9" fmla="*/ 162 h 802"/>
                <a:gd name="T10" fmla="*/ 437 w 472"/>
                <a:gd name="T11" fmla="*/ 250 h 802"/>
                <a:gd name="T12" fmla="*/ 397 w 472"/>
                <a:gd name="T13" fmla="*/ 530 h 802"/>
                <a:gd name="T14" fmla="*/ 341 w 472"/>
                <a:gd name="T15" fmla="*/ 634 h 802"/>
                <a:gd name="T16" fmla="*/ 173 w 472"/>
                <a:gd name="T17" fmla="*/ 714 h 802"/>
                <a:gd name="T18" fmla="*/ 77 w 472"/>
                <a:gd name="T19" fmla="*/ 730 h 802"/>
                <a:gd name="T20" fmla="*/ 69 w 472"/>
                <a:gd name="T21" fmla="*/ 802 h 802"/>
                <a:gd name="T22" fmla="*/ 7 w 472"/>
                <a:gd name="T23" fmla="*/ 788 h 802"/>
                <a:gd name="T24" fmla="*/ 5 w 472"/>
                <a:gd name="T25" fmla="*/ 751 h 802"/>
                <a:gd name="T26" fmla="*/ 37 w 472"/>
                <a:gd name="T27" fmla="*/ 722 h 802"/>
                <a:gd name="T28" fmla="*/ 5 w 472"/>
                <a:gd name="T29" fmla="*/ 670 h 802"/>
                <a:gd name="T30" fmla="*/ 5 w 472"/>
                <a:gd name="T31" fmla="*/ 32 h 80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chemeClr val="folHlink">
                <a:alpha val="50195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033" name="Group 4"/>
            <p:cNvGrpSpPr>
              <a:grpSpLocks/>
            </p:cNvGrpSpPr>
            <p:nvPr/>
          </p:nvGrpSpPr>
          <p:grpSpPr bwMode="auto">
            <a:xfrm rot="14964908" flipH="1">
              <a:off x="104" y="2441"/>
              <a:ext cx="452" cy="444"/>
              <a:chOff x="1727" y="866"/>
              <a:chExt cx="129" cy="157"/>
            </a:xfrm>
          </p:grpSpPr>
          <p:sp>
            <p:nvSpPr>
              <p:cNvPr id="1071" name="Freeform 5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72" name="Freeform 6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73" name="Freeform 7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1034" name="Freeform 8"/>
            <p:cNvSpPr>
              <a:spLocks/>
            </p:cNvSpPr>
            <p:nvPr/>
          </p:nvSpPr>
          <p:spPr bwMode="ltGray">
            <a:xfrm>
              <a:off x="90" y="1736"/>
              <a:ext cx="710" cy="768"/>
            </a:xfrm>
            <a:custGeom>
              <a:avLst/>
              <a:gdLst>
                <a:gd name="T0" fmla="*/ 14 w 710"/>
                <a:gd name="T1" fmla="*/ 416 h 768"/>
                <a:gd name="T2" fmla="*/ 14 w 710"/>
                <a:gd name="T3" fmla="*/ 272 h 768"/>
                <a:gd name="T4" fmla="*/ 102 w 710"/>
                <a:gd name="T5" fmla="*/ 144 h 768"/>
                <a:gd name="T6" fmla="*/ 150 w 710"/>
                <a:gd name="T7" fmla="*/ 96 h 768"/>
                <a:gd name="T8" fmla="*/ 198 w 710"/>
                <a:gd name="T9" fmla="*/ 64 h 768"/>
                <a:gd name="T10" fmla="*/ 350 w 710"/>
                <a:gd name="T11" fmla="*/ 0 h 768"/>
                <a:gd name="T12" fmla="*/ 534 w 710"/>
                <a:gd name="T13" fmla="*/ 8 h 768"/>
                <a:gd name="T14" fmla="*/ 662 w 710"/>
                <a:gd name="T15" fmla="*/ 96 h 768"/>
                <a:gd name="T16" fmla="*/ 710 w 710"/>
                <a:gd name="T17" fmla="*/ 200 h 768"/>
                <a:gd name="T18" fmla="*/ 702 w 710"/>
                <a:gd name="T19" fmla="*/ 400 h 768"/>
                <a:gd name="T20" fmla="*/ 678 w 710"/>
                <a:gd name="T21" fmla="*/ 448 h 768"/>
                <a:gd name="T22" fmla="*/ 550 w 710"/>
                <a:gd name="T23" fmla="*/ 632 h 768"/>
                <a:gd name="T24" fmla="*/ 518 w 710"/>
                <a:gd name="T25" fmla="*/ 656 h 768"/>
                <a:gd name="T26" fmla="*/ 470 w 710"/>
                <a:gd name="T27" fmla="*/ 664 h 768"/>
                <a:gd name="T28" fmla="*/ 518 w 710"/>
                <a:gd name="T29" fmla="*/ 680 h 768"/>
                <a:gd name="T30" fmla="*/ 566 w 710"/>
                <a:gd name="T31" fmla="*/ 696 h 768"/>
                <a:gd name="T32" fmla="*/ 574 w 710"/>
                <a:gd name="T33" fmla="*/ 720 h 768"/>
                <a:gd name="T34" fmla="*/ 526 w 710"/>
                <a:gd name="T35" fmla="*/ 736 h 768"/>
                <a:gd name="T36" fmla="*/ 502 w 710"/>
                <a:gd name="T37" fmla="*/ 752 h 768"/>
                <a:gd name="T38" fmla="*/ 454 w 710"/>
                <a:gd name="T39" fmla="*/ 768 h 768"/>
                <a:gd name="T40" fmla="*/ 438 w 710"/>
                <a:gd name="T41" fmla="*/ 712 h 768"/>
                <a:gd name="T42" fmla="*/ 246 w 710"/>
                <a:gd name="T43" fmla="*/ 688 h 768"/>
                <a:gd name="T44" fmla="*/ 134 w 710"/>
                <a:gd name="T45" fmla="*/ 648 h 768"/>
                <a:gd name="T46" fmla="*/ 110 w 710"/>
                <a:gd name="T47" fmla="*/ 624 h 768"/>
                <a:gd name="T48" fmla="*/ 78 w 710"/>
                <a:gd name="T49" fmla="*/ 576 h 768"/>
                <a:gd name="T50" fmla="*/ 54 w 710"/>
                <a:gd name="T51" fmla="*/ 464 h 768"/>
                <a:gd name="T52" fmla="*/ 30 w 710"/>
                <a:gd name="T53" fmla="*/ 408 h 768"/>
                <a:gd name="T54" fmla="*/ 22 w 710"/>
                <a:gd name="T55" fmla="*/ 384 h 768"/>
                <a:gd name="T56" fmla="*/ 14 w 710"/>
                <a:gd name="T57" fmla="*/ 416 h 768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chemeClr val="accent2">
                <a:alpha val="50195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035" name="Group 9"/>
            <p:cNvGrpSpPr>
              <a:grpSpLocks/>
            </p:cNvGrpSpPr>
            <p:nvPr/>
          </p:nvGrpSpPr>
          <p:grpSpPr bwMode="auto">
            <a:xfrm rot="416244">
              <a:off x="9" y="1746"/>
              <a:ext cx="1771" cy="1741"/>
              <a:chOff x="41" y="2787"/>
              <a:chExt cx="902" cy="833"/>
            </a:xfrm>
          </p:grpSpPr>
          <p:sp>
            <p:nvSpPr>
              <p:cNvPr id="1062" name="Freeform 10"/>
              <p:cNvSpPr>
                <a:spLocks/>
              </p:cNvSpPr>
              <p:nvPr userDrawn="1"/>
            </p:nvSpPr>
            <p:spPr bwMode="ltGray">
              <a:xfrm rot="373331" flipH="1">
                <a:off x="125" y="2787"/>
                <a:ext cx="313" cy="303"/>
              </a:xfrm>
              <a:custGeom>
                <a:avLst/>
                <a:gdLst>
                  <a:gd name="T0" fmla="*/ 66 w 217"/>
                  <a:gd name="T1" fmla="*/ 303 h 210"/>
                  <a:gd name="T2" fmla="*/ 53 w 217"/>
                  <a:gd name="T3" fmla="*/ 286 h 210"/>
                  <a:gd name="T4" fmla="*/ 38 w 217"/>
                  <a:gd name="T5" fmla="*/ 261 h 210"/>
                  <a:gd name="T6" fmla="*/ 22 w 217"/>
                  <a:gd name="T7" fmla="*/ 229 h 210"/>
                  <a:gd name="T8" fmla="*/ 7 w 217"/>
                  <a:gd name="T9" fmla="*/ 195 h 210"/>
                  <a:gd name="T10" fmla="*/ 0 w 217"/>
                  <a:gd name="T11" fmla="*/ 157 h 210"/>
                  <a:gd name="T12" fmla="*/ 1 w 217"/>
                  <a:gd name="T13" fmla="*/ 118 h 210"/>
                  <a:gd name="T14" fmla="*/ 13 w 217"/>
                  <a:gd name="T15" fmla="*/ 82 h 210"/>
                  <a:gd name="T16" fmla="*/ 39 w 217"/>
                  <a:gd name="T17" fmla="*/ 51 h 210"/>
                  <a:gd name="T18" fmla="*/ 65 w 217"/>
                  <a:gd name="T19" fmla="*/ 32 h 210"/>
                  <a:gd name="T20" fmla="*/ 87 w 217"/>
                  <a:gd name="T21" fmla="*/ 17 h 210"/>
                  <a:gd name="T22" fmla="*/ 104 w 217"/>
                  <a:gd name="T23" fmla="*/ 10 h 210"/>
                  <a:gd name="T24" fmla="*/ 117 w 217"/>
                  <a:gd name="T25" fmla="*/ 7 h 210"/>
                  <a:gd name="T26" fmla="*/ 127 w 217"/>
                  <a:gd name="T27" fmla="*/ 7 h 210"/>
                  <a:gd name="T28" fmla="*/ 150 w 217"/>
                  <a:gd name="T29" fmla="*/ 0 h 210"/>
                  <a:gd name="T30" fmla="*/ 213 w 217"/>
                  <a:gd name="T31" fmla="*/ 12 h 210"/>
                  <a:gd name="T32" fmla="*/ 231 w 217"/>
                  <a:gd name="T33" fmla="*/ 17 h 210"/>
                  <a:gd name="T34" fmla="*/ 248 w 217"/>
                  <a:gd name="T35" fmla="*/ 22 h 210"/>
                  <a:gd name="T36" fmla="*/ 263 w 217"/>
                  <a:gd name="T37" fmla="*/ 27 h 210"/>
                  <a:gd name="T38" fmla="*/ 274 w 217"/>
                  <a:gd name="T39" fmla="*/ 33 h 210"/>
                  <a:gd name="T40" fmla="*/ 286 w 217"/>
                  <a:gd name="T41" fmla="*/ 39 h 210"/>
                  <a:gd name="T42" fmla="*/ 296 w 217"/>
                  <a:gd name="T43" fmla="*/ 46 h 210"/>
                  <a:gd name="T44" fmla="*/ 304 w 217"/>
                  <a:gd name="T45" fmla="*/ 55 h 210"/>
                  <a:gd name="T46" fmla="*/ 313 w 217"/>
                  <a:gd name="T47" fmla="*/ 65 h 210"/>
                  <a:gd name="T48" fmla="*/ 296 w 217"/>
                  <a:gd name="T49" fmla="*/ 58 h 210"/>
                  <a:gd name="T50" fmla="*/ 280 w 217"/>
                  <a:gd name="T51" fmla="*/ 52 h 210"/>
                  <a:gd name="T52" fmla="*/ 264 w 217"/>
                  <a:gd name="T53" fmla="*/ 48 h 210"/>
                  <a:gd name="T54" fmla="*/ 248 w 217"/>
                  <a:gd name="T55" fmla="*/ 43 h 210"/>
                  <a:gd name="T56" fmla="*/ 235 w 217"/>
                  <a:gd name="T57" fmla="*/ 39 h 210"/>
                  <a:gd name="T58" fmla="*/ 221 w 217"/>
                  <a:gd name="T59" fmla="*/ 38 h 210"/>
                  <a:gd name="T60" fmla="*/ 206 w 217"/>
                  <a:gd name="T61" fmla="*/ 35 h 210"/>
                  <a:gd name="T62" fmla="*/ 193 w 217"/>
                  <a:gd name="T63" fmla="*/ 35 h 210"/>
                  <a:gd name="T64" fmla="*/ 180 w 217"/>
                  <a:gd name="T65" fmla="*/ 35 h 210"/>
                  <a:gd name="T66" fmla="*/ 167 w 217"/>
                  <a:gd name="T67" fmla="*/ 36 h 210"/>
                  <a:gd name="T68" fmla="*/ 154 w 217"/>
                  <a:gd name="T69" fmla="*/ 39 h 210"/>
                  <a:gd name="T70" fmla="*/ 143 w 217"/>
                  <a:gd name="T71" fmla="*/ 42 h 210"/>
                  <a:gd name="T72" fmla="*/ 131 w 217"/>
                  <a:gd name="T73" fmla="*/ 48 h 210"/>
                  <a:gd name="T74" fmla="*/ 118 w 217"/>
                  <a:gd name="T75" fmla="*/ 52 h 210"/>
                  <a:gd name="T76" fmla="*/ 107 w 217"/>
                  <a:gd name="T77" fmla="*/ 59 h 210"/>
                  <a:gd name="T78" fmla="*/ 95 w 217"/>
                  <a:gd name="T79" fmla="*/ 66 h 210"/>
                  <a:gd name="T80" fmla="*/ 75 w 217"/>
                  <a:gd name="T81" fmla="*/ 88 h 210"/>
                  <a:gd name="T82" fmla="*/ 61 w 217"/>
                  <a:gd name="T83" fmla="*/ 115 h 210"/>
                  <a:gd name="T84" fmla="*/ 53 w 217"/>
                  <a:gd name="T85" fmla="*/ 149 h 210"/>
                  <a:gd name="T86" fmla="*/ 50 w 217"/>
                  <a:gd name="T87" fmla="*/ 182 h 210"/>
                  <a:gd name="T88" fmla="*/ 50 w 217"/>
                  <a:gd name="T89" fmla="*/ 218 h 210"/>
                  <a:gd name="T90" fmla="*/ 55 w 217"/>
                  <a:gd name="T91" fmla="*/ 251 h 210"/>
                  <a:gd name="T92" fmla="*/ 59 w 217"/>
                  <a:gd name="T93" fmla="*/ 280 h 210"/>
                  <a:gd name="T94" fmla="*/ 66 w 217"/>
                  <a:gd name="T95" fmla="*/ 303 h 210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0" t="0" r="r" b="b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63" name="Freeform 11"/>
              <p:cNvSpPr>
                <a:spLocks/>
              </p:cNvSpPr>
              <p:nvPr userDrawn="1"/>
            </p:nvSpPr>
            <p:spPr bwMode="ltGray">
              <a:xfrm rot="373331" flipH="1">
                <a:off x="41" y="2843"/>
                <a:ext cx="262" cy="308"/>
              </a:xfrm>
              <a:custGeom>
                <a:avLst/>
                <a:gdLst>
                  <a:gd name="T0" fmla="*/ 157 w 182"/>
                  <a:gd name="T1" fmla="*/ 0 h 213"/>
                  <a:gd name="T2" fmla="*/ 161 w 182"/>
                  <a:gd name="T3" fmla="*/ 3 h 213"/>
                  <a:gd name="T4" fmla="*/ 170 w 182"/>
                  <a:gd name="T5" fmla="*/ 12 h 213"/>
                  <a:gd name="T6" fmla="*/ 183 w 182"/>
                  <a:gd name="T7" fmla="*/ 26 h 213"/>
                  <a:gd name="T8" fmla="*/ 197 w 182"/>
                  <a:gd name="T9" fmla="*/ 48 h 213"/>
                  <a:gd name="T10" fmla="*/ 209 w 182"/>
                  <a:gd name="T11" fmla="*/ 75 h 213"/>
                  <a:gd name="T12" fmla="*/ 216 w 182"/>
                  <a:gd name="T13" fmla="*/ 110 h 213"/>
                  <a:gd name="T14" fmla="*/ 216 w 182"/>
                  <a:gd name="T15" fmla="*/ 152 h 213"/>
                  <a:gd name="T16" fmla="*/ 207 w 182"/>
                  <a:gd name="T17" fmla="*/ 201 h 213"/>
                  <a:gd name="T18" fmla="*/ 202 w 182"/>
                  <a:gd name="T19" fmla="*/ 215 h 213"/>
                  <a:gd name="T20" fmla="*/ 196 w 182"/>
                  <a:gd name="T21" fmla="*/ 227 h 213"/>
                  <a:gd name="T22" fmla="*/ 189 w 182"/>
                  <a:gd name="T23" fmla="*/ 239 h 213"/>
                  <a:gd name="T24" fmla="*/ 180 w 182"/>
                  <a:gd name="T25" fmla="*/ 250 h 213"/>
                  <a:gd name="T26" fmla="*/ 168 w 182"/>
                  <a:gd name="T27" fmla="*/ 260 h 213"/>
                  <a:gd name="T28" fmla="*/ 158 w 182"/>
                  <a:gd name="T29" fmla="*/ 268 h 213"/>
                  <a:gd name="T30" fmla="*/ 147 w 182"/>
                  <a:gd name="T31" fmla="*/ 276 h 213"/>
                  <a:gd name="T32" fmla="*/ 132 w 182"/>
                  <a:gd name="T33" fmla="*/ 282 h 213"/>
                  <a:gd name="T34" fmla="*/ 118 w 182"/>
                  <a:gd name="T35" fmla="*/ 285 h 213"/>
                  <a:gd name="T36" fmla="*/ 104 w 182"/>
                  <a:gd name="T37" fmla="*/ 289 h 213"/>
                  <a:gd name="T38" fmla="*/ 88 w 182"/>
                  <a:gd name="T39" fmla="*/ 291 h 213"/>
                  <a:gd name="T40" fmla="*/ 71 w 182"/>
                  <a:gd name="T41" fmla="*/ 291 h 213"/>
                  <a:gd name="T42" fmla="*/ 53 w 182"/>
                  <a:gd name="T43" fmla="*/ 289 h 213"/>
                  <a:gd name="T44" fmla="*/ 36 w 182"/>
                  <a:gd name="T45" fmla="*/ 285 h 213"/>
                  <a:gd name="T46" fmla="*/ 17 w 182"/>
                  <a:gd name="T47" fmla="*/ 279 h 213"/>
                  <a:gd name="T48" fmla="*/ 0 w 182"/>
                  <a:gd name="T49" fmla="*/ 272 h 213"/>
                  <a:gd name="T50" fmla="*/ 16 w 182"/>
                  <a:gd name="T51" fmla="*/ 282 h 213"/>
                  <a:gd name="T52" fmla="*/ 32 w 182"/>
                  <a:gd name="T53" fmla="*/ 289 h 213"/>
                  <a:gd name="T54" fmla="*/ 48 w 182"/>
                  <a:gd name="T55" fmla="*/ 296 h 213"/>
                  <a:gd name="T56" fmla="*/ 62 w 182"/>
                  <a:gd name="T57" fmla="*/ 301 h 213"/>
                  <a:gd name="T58" fmla="*/ 76 w 182"/>
                  <a:gd name="T59" fmla="*/ 305 h 213"/>
                  <a:gd name="T60" fmla="*/ 91 w 182"/>
                  <a:gd name="T61" fmla="*/ 307 h 213"/>
                  <a:gd name="T62" fmla="*/ 105 w 182"/>
                  <a:gd name="T63" fmla="*/ 308 h 213"/>
                  <a:gd name="T64" fmla="*/ 119 w 182"/>
                  <a:gd name="T65" fmla="*/ 308 h 213"/>
                  <a:gd name="T66" fmla="*/ 131 w 182"/>
                  <a:gd name="T67" fmla="*/ 307 h 213"/>
                  <a:gd name="T68" fmla="*/ 144 w 182"/>
                  <a:gd name="T69" fmla="*/ 304 h 213"/>
                  <a:gd name="T70" fmla="*/ 155 w 182"/>
                  <a:gd name="T71" fmla="*/ 301 h 213"/>
                  <a:gd name="T72" fmla="*/ 167 w 182"/>
                  <a:gd name="T73" fmla="*/ 298 h 213"/>
                  <a:gd name="T74" fmla="*/ 177 w 182"/>
                  <a:gd name="T75" fmla="*/ 294 h 213"/>
                  <a:gd name="T76" fmla="*/ 187 w 182"/>
                  <a:gd name="T77" fmla="*/ 288 h 213"/>
                  <a:gd name="T78" fmla="*/ 196 w 182"/>
                  <a:gd name="T79" fmla="*/ 282 h 213"/>
                  <a:gd name="T80" fmla="*/ 204 w 182"/>
                  <a:gd name="T81" fmla="*/ 276 h 213"/>
                  <a:gd name="T82" fmla="*/ 227 w 182"/>
                  <a:gd name="T83" fmla="*/ 254 h 213"/>
                  <a:gd name="T84" fmla="*/ 243 w 182"/>
                  <a:gd name="T85" fmla="*/ 233 h 213"/>
                  <a:gd name="T86" fmla="*/ 253 w 182"/>
                  <a:gd name="T87" fmla="*/ 208 h 213"/>
                  <a:gd name="T88" fmla="*/ 258 w 182"/>
                  <a:gd name="T89" fmla="*/ 185 h 213"/>
                  <a:gd name="T90" fmla="*/ 261 w 182"/>
                  <a:gd name="T91" fmla="*/ 161 h 213"/>
                  <a:gd name="T92" fmla="*/ 261 w 182"/>
                  <a:gd name="T93" fmla="*/ 137 h 213"/>
                  <a:gd name="T94" fmla="*/ 262 w 182"/>
                  <a:gd name="T95" fmla="*/ 114 h 213"/>
                  <a:gd name="T96" fmla="*/ 249 w 182"/>
                  <a:gd name="T97" fmla="*/ 67 h 213"/>
                  <a:gd name="T98" fmla="*/ 225 w 182"/>
                  <a:gd name="T99" fmla="*/ 30 h 213"/>
                  <a:gd name="T100" fmla="*/ 217 w 182"/>
                  <a:gd name="T101" fmla="*/ 26 h 213"/>
                  <a:gd name="T102" fmla="*/ 212 w 182"/>
                  <a:gd name="T103" fmla="*/ 22 h 213"/>
                  <a:gd name="T104" fmla="*/ 204 w 182"/>
                  <a:gd name="T105" fmla="*/ 19 h 213"/>
                  <a:gd name="T106" fmla="*/ 199 w 182"/>
                  <a:gd name="T107" fmla="*/ 16 h 213"/>
                  <a:gd name="T108" fmla="*/ 190 w 182"/>
                  <a:gd name="T109" fmla="*/ 13 h 213"/>
                  <a:gd name="T110" fmla="*/ 181 w 182"/>
                  <a:gd name="T111" fmla="*/ 9 h 213"/>
                  <a:gd name="T112" fmla="*/ 171 w 182"/>
                  <a:gd name="T113" fmla="*/ 4 h 213"/>
                  <a:gd name="T114" fmla="*/ 157 w 182"/>
                  <a:gd name="T115" fmla="*/ 0 h 213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64" name="Freeform 12"/>
              <p:cNvSpPr>
                <a:spLocks/>
              </p:cNvSpPr>
              <p:nvPr userDrawn="1"/>
            </p:nvSpPr>
            <p:spPr bwMode="ltGray">
              <a:xfrm rot="373331" flipH="1">
                <a:off x="121" y="2907"/>
                <a:ext cx="93" cy="156"/>
              </a:xfrm>
              <a:custGeom>
                <a:avLst/>
                <a:gdLst>
                  <a:gd name="T0" fmla="*/ 68 w 128"/>
                  <a:gd name="T1" fmla="*/ 0 h 217"/>
                  <a:gd name="T2" fmla="*/ 76 w 128"/>
                  <a:gd name="T3" fmla="*/ 6 h 217"/>
                  <a:gd name="T4" fmla="*/ 84 w 128"/>
                  <a:gd name="T5" fmla="*/ 19 h 217"/>
                  <a:gd name="T6" fmla="*/ 89 w 128"/>
                  <a:gd name="T7" fmla="*/ 36 h 217"/>
                  <a:gd name="T8" fmla="*/ 93 w 128"/>
                  <a:gd name="T9" fmla="*/ 56 h 217"/>
                  <a:gd name="T10" fmla="*/ 92 w 128"/>
                  <a:gd name="T11" fmla="*/ 80 h 217"/>
                  <a:gd name="T12" fmla="*/ 84 w 128"/>
                  <a:gd name="T13" fmla="*/ 104 h 217"/>
                  <a:gd name="T14" fmla="*/ 68 w 128"/>
                  <a:gd name="T15" fmla="*/ 130 h 217"/>
                  <a:gd name="T16" fmla="*/ 44 w 128"/>
                  <a:gd name="T17" fmla="*/ 156 h 217"/>
                  <a:gd name="T18" fmla="*/ 36 w 128"/>
                  <a:gd name="T19" fmla="*/ 153 h 217"/>
                  <a:gd name="T20" fmla="*/ 28 w 128"/>
                  <a:gd name="T21" fmla="*/ 151 h 217"/>
                  <a:gd name="T22" fmla="*/ 19 w 128"/>
                  <a:gd name="T23" fmla="*/ 147 h 217"/>
                  <a:gd name="T24" fmla="*/ 12 w 128"/>
                  <a:gd name="T25" fmla="*/ 144 h 217"/>
                  <a:gd name="T26" fmla="*/ 6 w 128"/>
                  <a:gd name="T27" fmla="*/ 141 h 217"/>
                  <a:gd name="T28" fmla="*/ 1 w 128"/>
                  <a:gd name="T29" fmla="*/ 137 h 217"/>
                  <a:gd name="T30" fmla="*/ 0 w 128"/>
                  <a:gd name="T31" fmla="*/ 132 h 217"/>
                  <a:gd name="T32" fmla="*/ 1 w 128"/>
                  <a:gd name="T33" fmla="*/ 128 h 217"/>
                  <a:gd name="T34" fmla="*/ 9 w 128"/>
                  <a:gd name="T35" fmla="*/ 123 h 217"/>
                  <a:gd name="T36" fmla="*/ 21 w 128"/>
                  <a:gd name="T37" fmla="*/ 116 h 217"/>
                  <a:gd name="T38" fmla="*/ 33 w 128"/>
                  <a:gd name="T39" fmla="*/ 108 h 217"/>
                  <a:gd name="T40" fmla="*/ 46 w 128"/>
                  <a:gd name="T41" fmla="*/ 96 h 217"/>
                  <a:gd name="T42" fmla="*/ 57 w 128"/>
                  <a:gd name="T43" fmla="*/ 81 h 217"/>
                  <a:gd name="T44" fmla="*/ 66 w 128"/>
                  <a:gd name="T45" fmla="*/ 60 h 217"/>
                  <a:gd name="T46" fmla="*/ 70 w 128"/>
                  <a:gd name="T47" fmla="*/ 33 h 217"/>
                  <a:gd name="T48" fmla="*/ 68 w 128"/>
                  <a:gd name="T49" fmla="*/ 0 h 217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65" name="Freeform 13"/>
              <p:cNvSpPr>
                <a:spLocks/>
              </p:cNvSpPr>
              <p:nvPr userDrawn="1"/>
            </p:nvSpPr>
            <p:spPr bwMode="ltGray">
              <a:xfrm rot="373331" flipH="1">
                <a:off x="313" y="3110"/>
                <a:ext cx="85" cy="93"/>
              </a:xfrm>
              <a:custGeom>
                <a:avLst/>
                <a:gdLst>
                  <a:gd name="T0" fmla="*/ 54 w 117"/>
                  <a:gd name="T1" fmla="*/ 0 h 132"/>
                  <a:gd name="T2" fmla="*/ 0 w 117"/>
                  <a:gd name="T3" fmla="*/ 18 h 132"/>
                  <a:gd name="T4" fmla="*/ 2 w 117"/>
                  <a:gd name="T5" fmla="*/ 18 h 132"/>
                  <a:gd name="T6" fmla="*/ 10 w 117"/>
                  <a:gd name="T7" fmla="*/ 20 h 132"/>
                  <a:gd name="T8" fmla="*/ 21 w 117"/>
                  <a:gd name="T9" fmla="*/ 25 h 132"/>
                  <a:gd name="T10" fmla="*/ 33 w 117"/>
                  <a:gd name="T11" fmla="*/ 33 h 132"/>
                  <a:gd name="T12" fmla="*/ 48 w 117"/>
                  <a:gd name="T13" fmla="*/ 44 h 132"/>
                  <a:gd name="T14" fmla="*/ 61 w 117"/>
                  <a:gd name="T15" fmla="*/ 56 h 132"/>
                  <a:gd name="T16" fmla="*/ 74 w 117"/>
                  <a:gd name="T17" fmla="*/ 73 h 132"/>
                  <a:gd name="T18" fmla="*/ 84 w 117"/>
                  <a:gd name="T19" fmla="*/ 93 h 132"/>
                  <a:gd name="T20" fmla="*/ 85 w 117"/>
                  <a:gd name="T21" fmla="*/ 85 h 132"/>
                  <a:gd name="T22" fmla="*/ 84 w 117"/>
                  <a:gd name="T23" fmla="*/ 75 h 132"/>
                  <a:gd name="T24" fmla="*/ 78 w 117"/>
                  <a:gd name="T25" fmla="*/ 63 h 132"/>
                  <a:gd name="T26" fmla="*/ 72 w 117"/>
                  <a:gd name="T27" fmla="*/ 52 h 132"/>
                  <a:gd name="T28" fmla="*/ 65 w 117"/>
                  <a:gd name="T29" fmla="*/ 41 h 132"/>
                  <a:gd name="T30" fmla="*/ 57 w 117"/>
                  <a:gd name="T31" fmla="*/ 32 h 132"/>
                  <a:gd name="T32" fmla="*/ 49 w 117"/>
                  <a:gd name="T33" fmla="*/ 25 h 132"/>
                  <a:gd name="T34" fmla="*/ 42 w 117"/>
                  <a:gd name="T35" fmla="*/ 23 h 132"/>
                  <a:gd name="T36" fmla="*/ 50 w 117"/>
                  <a:gd name="T37" fmla="*/ 20 h 132"/>
                  <a:gd name="T38" fmla="*/ 57 w 117"/>
                  <a:gd name="T39" fmla="*/ 20 h 132"/>
                  <a:gd name="T40" fmla="*/ 65 w 117"/>
                  <a:gd name="T41" fmla="*/ 18 h 132"/>
                  <a:gd name="T42" fmla="*/ 71 w 117"/>
                  <a:gd name="T43" fmla="*/ 18 h 132"/>
                  <a:gd name="T44" fmla="*/ 76 w 117"/>
                  <a:gd name="T45" fmla="*/ 17 h 132"/>
                  <a:gd name="T46" fmla="*/ 79 w 117"/>
                  <a:gd name="T47" fmla="*/ 16 h 132"/>
                  <a:gd name="T48" fmla="*/ 82 w 117"/>
                  <a:gd name="T49" fmla="*/ 15 h 132"/>
                  <a:gd name="T50" fmla="*/ 83 w 117"/>
                  <a:gd name="T51" fmla="*/ 15 h 132"/>
                  <a:gd name="T52" fmla="*/ 54 w 117"/>
                  <a:gd name="T53" fmla="*/ 0 h 132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66" name="Freeform 14"/>
              <p:cNvSpPr>
                <a:spLocks/>
              </p:cNvSpPr>
              <p:nvPr userDrawn="1"/>
            </p:nvSpPr>
            <p:spPr bwMode="ltGray">
              <a:xfrm rot="373331" flipH="1">
                <a:off x="289" y="3133"/>
                <a:ext cx="21" cy="55"/>
              </a:xfrm>
              <a:custGeom>
                <a:avLst/>
                <a:gdLst>
                  <a:gd name="T0" fmla="*/ 21 w 29"/>
                  <a:gd name="T1" fmla="*/ 0 h 77"/>
                  <a:gd name="T2" fmla="*/ 17 w 29"/>
                  <a:gd name="T3" fmla="*/ 0 h 77"/>
                  <a:gd name="T4" fmla="*/ 12 w 29"/>
                  <a:gd name="T5" fmla="*/ 3 h 77"/>
                  <a:gd name="T6" fmla="*/ 7 w 29"/>
                  <a:gd name="T7" fmla="*/ 6 h 77"/>
                  <a:gd name="T8" fmla="*/ 3 w 29"/>
                  <a:gd name="T9" fmla="*/ 14 h 77"/>
                  <a:gd name="T10" fmla="*/ 1 w 29"/>
                  <a:gd name="T11" fmla="*/ 21 h 77"/>
                  <a:gd name="T12" fmla="*/ 0 w 29"/>
                  <a:gd name="T13" fmla="*/ 31 h 77"/>
                  <a:gd name="T14" fmla="*/ 2 w 29"/>
                  <a:gd name="T15" fmla="*/ 43 h 77"/>
                  <a:gd name="T16" fmla="*/ 8 w 29"/>
                  <a:gd name="T17" fmla="*/ 55 h 77"/>
                  <a:gd name="T18" fmla="*/ 11 w 29"/>
                  <a:gd name="T19" fmla="*/ 38 h 77"/>
                  <a:gd name="T20" fmla="*/ 14 w 29"/>
                  <a:gd name="T21" fmla="*/ 26 h 77"/>
                  <a:gd name="T22" fmla="*/ 17 w 29"/>
                  <a:gd name="T23" fmla="*/ 16 h 77"/>
                  <a:gd name="T24" fmla="*/ 21 w 29"/>
                  <a:gd name="T25" fmla="*/ 0 h 7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1067" name="Group 15"/>
              <p:cNvGrpSpPr>
                <a:grpSpLocks/>
              </p:cNvGrpSpPr>
              <p:nvPr userDrawn="1"/>
            </p:nvGrpSpPr>
            <p:grpSpPr bwMode="auto">
              <a:xfrm rot="10886446" flipH="1">
                <a:off x="335" y="3251"/>
                <a:ext cx="608" cy="369"/>
                <a:chOff x="-366" y="1704"/>
                <a:chExt cx="608" cy="369"/>
              </a:xfrm>
            </p:grpSpPr>
            <p:sp>
              <p:nvSpPr>
                <p:cNvPr id="1068" name="Freeform 16"/>
                <p:cNvSpPr>
                  <a:spLocks/>
                </p:cNvSpPr>
                <p:nvPr userDrawn="1"/>
              </p:nvSpPr>
              <p:spPr bwMode="ltGray">
                <a:xfrm rot="4200091">
                  <a:off x="-243" y="1807"/>
                  <a:ext cx="143" cy="390"/>
                </a:xfrm>
                <a:custGeom>
                  <a:avLst/>
                  <a:gdLst>
                    <a:gd name="T0" fmla="*/ 8 w 207"/>
                    <a:gd name="T1" fmla="*/ 30 h 564"/>
                    <a:gd name="T2" fmla="*/ 4 w 207"/>
                    <a:gd name="T3" fmla="*/ 50 h 564"/>
                    <a:gd name="T4" fmla="*/ 2 w 207"/>
                    <a:gd name="T5" fmla="*/ 68 h 564"/>
                    <a:gd name="T6" fmla="*/ 0 w 207"/>
                    <a:gd name="T7" fmla="*/ 86 h 564"/>
                    <a:gd name="T8" fmla="*/ 0 w 207"/>
                    <a:gd name="T9" fmla="*/ 104 h 564"/>
                    <a:gd name="T10" fmla="*/ 2 w 207"/>
                    <a:gd name="T11" fmla="*/ 124 h 564"/>
                    <a:gd name="T12" fmla="*/ 5 w 207"/>
                    <a:gd name="T13" fmla="*/ 146 h 564"/>
                    <a:gd name="T14" fmla="*/ 11 w 207"/>
                    <a:gd name="T15" fmla="*/ 171 h 564"/>
                    <a:gd name="T16" fmla="*/ 20 w 207"/>
                    <a:gd name="T17" fmla="*/ 198 h 564"/>
                    <a:gd name="T18" fmla="*/ 30 w 207"/>
                    <a:gd name="T19" fmla="*/ 225 h 564"/>
                    <a:gd name="T20" fmla="*/ 42 w 207"/>
                    <a:gd name="T21" fmla="*/ 252 h 564"/>
                    <a:gd name="T22" fmla="*/ 57 w 207"/>
                    <a:gd name="T23" fmla="*/ 281 h 564"/>
                    <a:gd name="T24" fmla="*/ 73 w 207"/>
                    <a:gd name="T25" fmla="*/ 308 h 564"/>
                    <a:gd name="T26" fmla="*/ 91 w 207"/>
                    <a:gd name="T27" fmla="*/ 334 h 564"/>
                    <a:gd name="T28" fmla="*/ 108 w 207"/>
                    <a:gd name="T29" fmla="*/ 357 h 564"/>
                    <a:gd name="T30" fmla="*/ 126 w 207"/>
                    <a:gd name="T31" fmla="*/ 376 h 564"/>
                    <a:gd name="T32" fmla="*/ 143 w 207"/>
                    <a:gd name="T33" fmla="*/ 390 h 564"/>
                    <a:gd name="T34" fmla="*/ 111 w 207"/>
                    <a:gd name="T35" fmla="*/ 346 h 564"/>
                    <a:gd name="T36" fmla="*/ 88 w 207"/>
                    <a:gd name="T37" fmla="*/ 310 h 564"/>
                    <a:gd name="T38" fmla="*/ 71 w 207"/>
                    <a:gd name="T39" fmla="*/ 280 h 564"/>
                    <a:gd name="T40" fmla="*/ 60 w 207"/>
                    <a:gd name="T41" fmla="*/ 254 h 564"/>
                    <a:gd name="T42" fmla="*/ 52 w 207"/>
                    <a:gd name="T43" fmla="*/ 233 h 564"/>
                    <a:gd name="T44" fmla="*/ 47 w 207"/>
                    <a:gd name="T45" fmla="*/ 214 h 564"/>
                    <a:gd name="T46" fmla="*/ 44 w 207"/>
                    <a:gd name="T47" fmla="*/ 197 h 564"/>
                    <a:gd name="T48" fmla="*/ 39 w 207"/>
                    <a:gd name="T49" fmla="*/ 180 h 564"/>
                    <a:gd name="T50" fmla="*/ 30 w 207"/>
                    <a:gd name="T51" fmla="*/ 142 h 564"/>
                    <a:gd name="T52" fmla="*/ 28 w 207"/>
                    <a:gd name="T53" fmla="*/ 97 h 564"/>
                    <a:gd name="T54" fmla="*/ 30 w 207"/>
                    <a:gd name="T55" fmla="*/ 47 h 564"/>
                    <a:gd name="T56" fmla="*/ 35 w 207"/>
                    <a:gd name="T57" fmla="*/ 0 h 564"/>
                    <a:gd name="T58" fmla="*/ 8 w 207"/>
                    <a:gd name="T59" fmla="*/ 30 h 564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0" t="0" r="r" b="b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069" name="Freeform 17"/>
                <p:cNvSpPr>
                  <a:spLocks/>
                </p:cNvSpPr>
                <p:nvPr userDrawn="1"/>
              </p:nvSpPr>
              <p:spPr bwMode="ltGray">
                <a:xfrm rot="4200091">
                  <a:off x="124" y="1761"/>
                  <a:ext cx="33" cy="160"/>
                </a:xfrm>
                <a:custGeom>
                  <a:avLst/>
                  <a:gdLst>
                    <a:gd name="T0" fmla="*/ 0 w 47"/>
                    <a:gd name="T1" fmla="*/ 13 h 232"/>
                    <a:gd name="T2" fmla="*/ 10 w 47"/>
                    <a:gd name="T3" fmla="*/ 38 h 232"/>
                    <a:gd name="T4" fmla="*/ 15 w 47"/>
                    <a:gd name="T5" fmla="*/ 70 h 232"/>
                    <a:gd name="T6" fmla="*/ 17 w 47"/>
                    <a:gd name="T7" fmla="*/ 110 h 232"/>
                    <a:gd name="T8" fmla="*/ 13 w 47"/>
                    <a:gd name="T9" fmla="*/ 160 h 232"/>
                    <a:gd name="T10" fmla="*/ 32 w 47"/>
                    <a:gd name="T11" fmla="*/ 150 h 232"/>
                    <a:gd name="T12" fmla="*/ 33 w 47"/>
                    <a:gd name="T13" fmla="*/ 123 h 232"/>
                    <a:gd name="T14" fmla="*/ 33 w 47"/>
                    <a:gd name="T15" fmla="*/ 97 h 232"/>
                    <a:gd name="T16" fmla="*/ 32 w 47"/>
                    <a:gd name="T17" fmla="*/ 71 h 232"/>
                    <a:gd name="T18" fmla="*/ 29 w 47"/>
                    <a:gd name="T19" fmla="*/ 49 h 232"/>
                    <a:gd name="T20" fmla="*/ 25 w 47"/>
                    <a:gd name="T21" fmla="*/ 36 h 232"/>
                    <a:gd name="T22" fmla="*/ 20 w 47"/>
                    <a:gd name="T23" fmla="*/ 23 h 232"/>
                    <a:gd name="T24" fmla="*/ 15 w 47"/>
                    <a:gd name="T25" fmla="*/ 12 h 232"/>
                    <a:gd name="T26" fmla="*/ 9 w 47"/>
                    <a:gd name="T27" fmla="*/ 0 h 232"/>
                    <a:gd name="T28" fmla="*/ 0 w 47"/>
                    <a:gd name="T29" fmla="*/ 13 h 232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070" name="Freeform 18"/>
                <p:cNvSpPr>
                  <a:spLocks/>
                </p:cNvSpPr>
                <p:nvPr userDrawn="1"/>
              </p:nvSpPr>
              <p:spPr bwMode="ltGray">
                <a:xfrm rot="4200091">
                  <a:off x="195" y="1722"/>
                  <a:ext cx="60" cy="27"/>
                </a:xfrm>
                <a:custGeom>
                  <a:avLst/>
                  <a:gdLst>
                    <a:gd name="T0" fmla="*/ 60 w 87"/>
                    <a:gd name="T1" fmla="*/ 15 h 40"/>
                    <a:gd name="T2" fmla="*/ 53 w 87"/>
                    <a:gd name="T3" fmla="*/ 11 h 40"/>
                    <a:gd name="T4" fmla="*/ 47 w 87"/>
                    <a:gd name="T5" fmla="*/ 8 h 40"/>
                    <a:gd name="T6" fmla="*/ 40 w 87"/>
                    <a:gd name="T7" fmla="*/ 5 h 40"/>
                    <a:gd name="T8" fmla="*/ 32 w 87"/>
                    <a:gd name="T9" fmla="*/ 3 h 40"/>
                    <a:gd name="T10" fmla="*/ 26 w 87"/>
                    <a:gd name="T11" fmla="*/ 2 h 40"/>
                    <a:gd name="T12" fmla="*/ 18 w 87"/>
                    <a:gd name="T13" fmla="*/ 1 h 40"/>
                    <a:gd name="T14" fmla="*/ 9 w 87"/>
                    <a:gd name="T15" fmla="*/ 0 h 40"/>
                    <a:gd name="T16" fmla="*/ 0 w 87"/>
                    <a:gd name="T17" fmla="*/ 1 h 40"/>
                    <a:gd name="T18" fmla="*/ 4 w 87"/>
                    <a:gd name="T19" fmla="*/ 4 h 40"/>
                    <a:gd name="T20" fmla="*/ 10 w 87"/>
                    <a:gd name="T21" fmla="*/ 7 h 40"/>
                    <a:gd name="T22" fmla="*/ 15 w 87"/>
                    <a:gd name="T23" fmla="*/ 9 h 40"/>
                    <a:gd name="T24" fmla="*/ 23 w 87"/>
                    <a:gd name="T25" fmla="*/ 12 h 40"/>
                    <a:gd name="T26" fmla="*/ 29 w 87"/>
                    <a:gd name="T27" fmla="*/ 15 h 40"/>
                    <a:gd name="T28" fmla="*/ 36 w 87"/>
                    <a:gd name="T29" fmla="*/ 18 h 40"/>
                    <a:gd name="T30" fmla="*/ 44 w 87"/>
                    <a:gd name="T31" fmla="*/ 22 h 40"/>
                    <a:gd name="T32" fmla="*/ 51 w 87"/>
                    <a:gd name="T33" fmla="*/ 27 h 40"/>
                    <a:gd name="T34" fmla="*/ 60 w 87"/>
                    <a:gd name="T35" fmla="*/ 15 h 40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</p:grpSp>
        <p:grpSp>
          <p:nvGrpSpPr>
            <p:cNvPr id="1036" name="Group 19"/>
            <p:cNvGrpSpPr>
              <a:grpSpLocks/>
            </p:cNvGrpSpPr>
            <p:nvPr/>
          </p:nvGrpSpPr>
          <p:grpSpPr bwMode="auto">
            <a:xfrm rot="6248562">
              <a:off x="343" y="3854"/>
              <a:ext cx="392" cy="424"/>
              <a:chOff x="1727" y="866"/>
              <a:chExt cx="129" cy="157"/>
            </a:xfrm>
          </p:grpSpPr>
          <p:sp>
            <p:nvSpPr>
              <p:cNvPr id="1059" name="Freeform 20"/>
              <p:cNvSpPr>
                <a:spLocks/>
              </p:cNvSpPr>
              <p:nvPr userDrawn="1"/>
            </p:nvSpPr>
            <p:spPr bwMode="ltGray">
              <a:xfrm>
                <a:off x="1727" y="868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60" name="Freeform 21"/>
              <p:cNvSpPr>
                <a:spLocks/>
              </p:cNvSpPr>
              <p:nvPr userDrawn="1"/>
            </p:nvSpPr>
            <p:spPr bwMode="ltGray">
              <a:xfrm>
                <a:off x="1786" y="896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61" name="Freeform 2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7" name="Group 23"/>
            <p:cNvGrpSpPr>
              <a:grpSpLocks/>
            </p:cNvGrpSpPr>
            <p:nvPr/>
          </p:nvGrpSpPr>
          <p:grpSpPr bwMode="auto">
            <a:xfrm rot="5003157">
              <a:off x="249" y="1102"/>
              <a:ext cx="412" cy="500"/>
              <a:chOff x="1727" y="866"/>
              <a:chExt cx="129" cy="157"/>
            </a:xfrm>
          </p:grpSpPr>
          <p:sp>
            <p:nvSpPr>
              <p:cNvPr id="1056" name="Freeform 2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57" name="Freeform 2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58" name="Freeform 2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8" name="Group 27"/>
            <p:cNvGrpSpPr>
              <a:grpSpLocks/>
            </p:cNvGrpSpPr>
            <p:nvPr/>
          </p:nvGrpSpPr>
          <p:grpSpPr bwMode="auto">
            <a:xfrm>
              <a:off x="815" y="0"/>
              <a:ext cx="345" cy="367"/>
              <a:chOff x="1727" y="866"/>
              <a:chExt cx="129" cy="157"/>
            </a:xfrm>
          </p:grpSpPr>
          <p:sp>
            <p:nvSpPr>
              <p:cNvPr id="1053" name="Freeform 2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54" name="Freeform 2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55" name="Freeform 3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1039" name="Freeform 31"/>
            <p:cNvSpPr>
              <a:spLocks/>
            </p:cNvSpPr>
            <p:nvPr/>
          </p:nvSpPr>
          <p:spPr bwMode="ltGray">
            <a:xfrm>
              <a:off x="87" y="94"/>
              <a:ext cx="699" cy="756"/>
            </a:xfrm>
            <a:custGeom>
              <a:avLst/>
              <a:gdLst>
                <a:gd name="T0" fmla="*/ 1 w 699"/>
                <a:gd name="T1" fmla="*/ 392 h 756"/>
                <a:gd name="T2" fmla="*/ 3 w 699"/>
                <a:gd name="T3" fmla="*/ 252 h 756"/>
                <a:gd name="T4" fmla="*/ 21 w 699"/>
                <a:gd name="T5" fmla="*/ 210 h 756"/>
                <a:gd name="T6" fmla="*/ 29 w 699"/>
                <a:gd name="T7" fmla="*/ 182 h 756"/>
                <a:gd name="T8" fmla="*/ 39 w 699"/>
                <a:gd name="T9" fmla="*/ 154 h 756"/>
                <a:gd name="T10" fmla="*/ 51 w 699"/>
                <a:gd name="T11" fmla="*/ 138 h 756"/>
                <a:gd name="T12" fmla="*/ 111 w 699"/>
                <a:gd name="T13" fmla="*/ 74 h 756"/>
                <a:gd name="T14" fmla="*/ 169 w 699"/>
                <a:gd name="T15" fmla="*/ 30 h 756"/>
                <a:gd name="T16" fmla="*/ 225 w 699"/>
                <a:gd name="T17" fmla="*/ 10 h 756"/>
                <a:gd name="T18" fmla="*/ 249 w 699"/>
                <a:gd name="T19" fmla="*/ 4 h 756"/>
                <a:gd name="T20" fmla="*/ 265 w 699"/>
                <a:gd name="T21" fmla="*/ 0 h 756"/>
                <a:gd name="T22" fmla="*/ 357 w 699"/>
                <a:gd name="T23" fmla="*/ 2 h 756"/>
                <a:gd name="T24" fmla="*/ 385 w 699"/>
                <a:gd name="T25" fmla="*/ 6 h 756"/>
                <a:gd name="T26" fmla="*/ 489 w 699"/>
                <a:gd name="T27" fmla="*/ 40 h 756"/>
                <a:gd name="T28" fmla="*/ 619 w 699"/>
                <a:gd name="T29" fmla="*/ 128 h 756"/>
                <a:gd name="T30" fmla="*/ 653 w 699"/>
                <a:gd name="T31" fmla="*/ 178 h 756"/>
                <a:gd name="T32" fmla="*/ 693 w 699"/>
                <a:gd name="T33" fmla="*/ 322 h 756"/>
                <a:gd name="T34" fmla="*/ 687 w 699"/>
                <a:gd name="T35" fmla="*/ 434 h 756"/>
                <a:gd name="T36" fmla="*/ 665 w 699"/>
                <a:gd name="T37" fmla="*/ 538 h 756"/>
                <a:gd name="T38" fmla="*/ 639 w 699"/>
                <a:gd name="T39" fmla="*/ 564 h 756"/>
                <a:gd name="T40" fmla="*/ 631 w 699"/>
                <a:gd name="T41" fmla="*/ 580 h 756"/>
                <a:gd name="T42" fmla="*/ 607 w 699"/>
                <a:gd name="T43" fmla="*/ 588 h 756"/>
                <a:gd name="T44" fmla="*/ 473 w 699"/>
                <a:gd name="T45" fmla="*/ 664 h 756"/>
                <a:gd name="T46" fmla="*/ 449 w 699"/>
                <a:gd name="T47" fmla="*/ 678 h 756"/>
                <a:gd name="T48" fmla="*/ 405 w 699"/>
                <a:gd name="T49" fmla="*/ 684 h 756"/>
                <a:gd name="T50" fmla="*/ 375 w 699"/>
                <a:gd name="T51" fmla="*/ 690 h 756"/>
                <a:gd name="T52" fmla="*/ 267 w 699"/>
                <a:gd name="T53" fmla="*/ 684 h 756"/>
                <a:gd name="T54" fmla="*/ 259 w 699"/>
                <a:gd name="T55" fmla="*/ 722 h 756"/>
                <a:gd name="T56" fmla="*/ 241 w 699"/>
                <a:gd name="T57" fmla="*/ 756 h 756"/>
                <a:gd name="T58" fmla="*/ 185 w 699"/>
                <a:gd name="T59" fmla="*/ 728 h 756"/>
                <a:gd name="T60" fmla="*/ 163 w 699"/>
                <a:gd name="T61" fmla="*/ 720 h 756"/>
                <a:gd name="T62" fmla="*/ 151 w 699"/>
                <a:gd name="T63" fmla="*/ 716 h 756"/>
                <a:gd name="T64" fmla="*/ 195 w 699"/>
                <a:gd name="T65" fmla="*/ 674 h 756"/>
                <a:gd name="T66" fmla="*/ 211 w 699"/>
                <a:gd name="T67" fmla="*/ 644 h 756"/>
                <a:gd name="T68" fmla="*/ 209 w 699"/>
                <a:gd name="T69" fmla="*/ 626 h 756"/>
                <a:gd name="T70" fmla="*/ 195 w 699"/>
                <a:gd name="T71" fmla="*/ 620 h 756"/>
                <a:gd name="T72" fmla="*/ 165 w 699"/>
                <a:gd name="T73" fmla="*/ 596 h 756"/>
                <a:gd name="T74" fmla="*/ 99 w 699"/>
                <a:gd name="T75" fmla="*/ 534 h 756"/>
                <a:gd name="T76" fmla="*/ 61 w 699"/>
                <a:gd name="T77" fmla="*/ 506 h 756"/>
                <a:gd name="T78" fmla="*/ 23 w 699"/>
                <a:gd name="T79" fmla="*/ 470 h 756"/>
                <a:gd name="T80" fmla="*/ 7 w 699"/>
                <a:gd name="T81" fmla="*/ 434 h 756"/>
                <a:gd name="T82" fmla="*/ 5 w 699"/>
                <a:gd name="T83" fmla="*/ 396 h 756"/>
                <a:gd name="T84" fmla="*/ 1 w 699"/>
                <a:gd name="T85" fmla="*/ 392 h 75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chemeClr val="accent1">
                <a:alpha val="50195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0" name="Freeform 32"/>
            <p:cNvSpPr>
              <a:spLocks/>
            </p:cNvSpPr>
            <p:nvPr/>
          </p:nvSpPr>
          <p:spPr bwMode="ltGray">
            <a:xfrm rot="828663">
              <a:off x="242" y="3404"/>
              <a:ext cx="132" cy="167"/>
            </a:xfrm>
            <a:custGeom>
              <a:avLst/>
              <a:gdLst>
                <a:gd name="T0" fmla="*/ 0 w 109"/>
                <a:gd name="T1" fmla="*/ 0 h 156"/>
                <a:gd name="T2" fmla="*/ 6 w 109"/>
                <a:gd name="T3" fmla="*/ 1 h 156"/>
                <a:gd name="T4" fmla="*/ 22 w 109"/>
                <a:gd name="T5" fmla="*/ 5 h 156"/>
                <a:gd name="T6" fmla="*/ 45 w 109"/>
                <a:gd name="T7" fmla="*/ 13 h 156"/>
                <a:gd name="T8" fmla="*/ 70 w 109"/>
                <a:gd name="T9" fmla="*/ 26 h 156"/>
                <a:gd name="T10" fmla="*/ 94 w 109"/>
                <a:gd name="T11" fmla="*/ 47 h 156"/>
                <a:gd name="T12" fmla="*/ 116 w 109"/>
                <a:gd name="T13" fmla="*/ 76 h 156"/>
                <a:gd name="T14" fmla="*/ 130 w 109"/>
                <a:gd name="T15" fmla="*/ 116 h 156"/>
                <a:gd name="T16" fmla="*/ 132 w 109"/>
                <a:gd name="T17" fmla="*/ 167 h 156"/>
                <a:gd name="T18" fmla="*/ 127 w 109"/>
                <a:gd name="T19" fmla="*/ 167 h 156"/>
                <a:gd name="T20" fmla="*/ 120 w 109"/>
                <a:gd name="T21" fmla="*/ 167 h 156"/>
                <a:gd name="T22" fmla="*/ 113 w 109"/>
                <a:gd name="T23" fmla="*/ 167 h 156"/>
                <a:gd name="T24" fmla="*/ 105 w 109"/>
                <a:gd name="T25" fmla="*/ 165 h 156"/>
                <a:gd name="T26" fmla="*/ 98 w 109"/>
                <a:gd name="T27" fmla="*/ 164 h 156"/>
                <a:gd name="T28" fmla="*/ 90 w 109"/>
                <a:gd name="T29" fmla="*/ 161 h 156"/>
                <a:gd name="T30" fmla="*/ 80 w 109"/>
                <a:gd name="T31" fmla="*/ 155 h 156"/>
                <a:gd name="T32" fmla="*/ 70 w 109"/>
                <a:gd name="T33" fmla="*/ 149 h 156"/>
                <a:gd name="T34" fmla="*/ 64 w 109"/>
                <a:gd name="T35" fmla="*/ 135 h 156"/>
                <a:gd name="T36" fmla="*/ 64 w 109"/>
                <a:gd name="T37" fmla="*/ 119 h 156"/>
                <a:gd name="T38" fmla="*/ 68 w 109"/>
                <a:gd name="T39" fmla="*/ 103 h 156"/>
                <a:gd name="T40" fmla="*/ 71 w 109"/>
                <a:gd name="T41" fmla="*/ 86 h 156"/>
                <a:gd name="T42" fmla="*/ 68 w 109"/>
                <a:gd name="T43" fmla="*/ 66 h 156"/>
                <a:gd name="T44" fmla="*/ 58 w 109"/>
                <a:gd name="T45" fmla="*/ 46 h 156"/>
                <a:gd name="T46" fmla="*/ 38 w 109"/>
                <a:gd name="T47" fmla="*/ 25 h 156"/>
                <a:gd name="T48" fmla="*/ 0 w 109"/>
                <a:gd name="T49" fmla="*/ 0 h 15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1" name="Freeform 33"/>
            <p:cNvSpPr>
              <a:spLocks/>
            </p:cNvSpPr>
            <p:nvPr/>
          </p:nvSpPr>
          <p:spPr bwMode="ltGray">
            <a:xfrm rot="828663">
              <a:off x="266" y="3592"/>
              <a:ext cx="66" cy="43"/>
            </a:xfrm>
            <a:custGeom>
              <a:avLst/>
              <a:gdLst>
                <a:gd name="T0" fmla="*/ 0 w 54"/>
                <a:gd name="T1" fmla="*/ 0 h 40"/>
                <a:gd name="T2" fmla="*/ 1 w 54"/>
                <a:gd name="T3" fmla="*/ 1 h 40"/>
                <a:gd name="T4" fmla="*/ 7 w 54"/>
                <a:gd name="T5" fmla="*/ 3 h 40"/>
                <a:gd name="T6" fmla="*/ 16 w 54"/>
                <a:gd name="T7" fmla="*/ 9 h 40"/>
                <a:gd name="T8" fmla="*/ 26 w 54"/>
                <a:gd name="T9" fmla="*/ 13 h 40"/>
                <a:gd name="T10" fmla="*/ 35 w 54"/>
                <a:gd name="T11" fmla="*/ 16 h 40"/>
                <a:gd name="T12" fmla="*/ 46 w 54"/>
                <a:gd name="T13" fmla="*/ 18 h 40"/>
                <a:gd name="T14" fmla="*/ 56 w 54"/>
                <a:gd name="T15" fmla="*/ 19 h 40"/>
                <a:gd name="T16" fmla="*/ 66 w 54"/>
                <a:gd name="T17" fmla="*/ 17 h 40"/>
                <a:gd name="T18" fmla="*/ 65 w 54"/>
                <a:gd name="T19" fmla="*/ 27 h 40"/>
                <a:gd name="T20" fmla="*/ 61 w 54"/>
                <a:gd name="T21" fmla="*/ 35 h 40"/>
                <a:gd name="T22" fmla="*/ 54 w 54"/>
                <a:gd name="T23" fmla="*/ 41 h 40"/>
                <a:gd name="T24" fmla="*/ 45 w 54"/>
                <a:gd name="T25" fmla="*/ 43 h 40"/>
                <a:gd name="T26" fmla="*/ 34 w 54"/>
                <a:gd name="T27" fmla="*/ 42 h 40"/>
                <a:gd name="T28" fmla="*/ 23 w 54"/>
                <a:gd name="T29" fmla="*/ 34 h 40"/>
                <a:gd name="T30" fmla="*/ 12 w 54"/>
                <a:gd name="T31" fmla="*/ 22 h 40"/>
                <a:gd name="T32" fmla="*/ 0 w 54"/>
                <a:gd name="T33" fmla="*/ 0 h 4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2" name="Freeform 34"/>
            <p:cNvSpPr>
              <a:spLocks/>
            </p:cNvSpPr>
            <p:nvPr/>
          </p:nvSpPr>
          <p:spPr bwMode="ltGray">
            <a:xfrm>
              <a:off x="11" y="4110"/>
              <a:ext cx="118" cy="209"/>
            </a:xfrm>
            <a:custGeom>
              <a:avLst/>
              <a:gdLst>
                <a:gd name="T0" fmla="*/ 0 w 118"/>
                <a:gd name="T1" fmla="*/ 0 h 209"/>
                <a:gd name="T2" fmla="*/ 6 w 118"/>
                <a:gd name="T3" fmla="*/ 8 h 209"/>
                <a:gd name="T4" fmla="*/ 15 w 118"/>
                <a:gd name="T5" fmla="*/ 19 h 209"/>
                <a:gd name="T6" fmla="*/ 26 w 118"/>
                <a:gd name="T7" fmla="*/ 33 h 209"/>
                <a:gd name="T8" fmla="*/ 38 w 118"/>
                <a:gd name="T9" fmla="*/ 51 h 209"/>
                <a:gd name="T10" fmla="*/ 54 w 118"/>
                <a:gd name="T11" fmla="*/ 72 h 209"/>
                <a:gd name="T12" fmla="*/ 67 w 118"/>
                <a:gd name="T13" fmla="*/ 94 h 209"/>
                <a:gd name="T14" fmla="*/ 79 w 118"/>
                <a:gd name="T15" fmla="*/ 119 h 209"/>
                <a:gd name="T16" fmla="*/ 87 w 118"/>
                <a:gd name="T17" fmla="*/ 146 h 209"/>
                <a:gd name="T18" fmla="*/ 94 w 118"/>
                <a:gd name="T19" fmla="*/ 175 h 209"/>
                <a:gd name="T20" fmla="*/ 91 w 118"/>
                <a:gd name="T21" fmla="*/ 209 h 209"/>
                <a:gd name="T22" fmla="*/ 118 w 118"/>
                <a:gd name="T23" fmla="*/ 209 h 209"/>
                <a:gd name="T24" fmla="*/ 117 w 118"/>
                <a:gd name="T25" fmla="*/ 177 h 209"/>
                <a:gd name="T26" fmla="*/ 104 w 118"/>
                <a:gd name="T27" fmla="*/ 119 h 209"/>
                <a:gd name="T28" fmla="*/ 82 w 118"/>
                <a:gd name="T29" fmla="*/ 69 h 209"/>
                <a:gd name="T30" fmla="*/ 47 w 118"/>
                <a:gd name="T31" fmla="*/ 27 h 209"/>
                <a:gd name="T32" fmla="*/ 0 w 118"/>
                <a:gd name="T33" fmla="*/ 0 h 20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3" name="Freeform 35"/>
            <p:cNvSpPr>
              <a:spLocks/>
            </p:cNvSpPr>
            <p:nvPr/>
          </p:nvSpPr>
          <p:spPr bwMode="ltGray">
            <a:xfrm>
              <a:off x="0" y="3968"/>
              <a:ext cx="130" cy="128"/>
            </a:xfrm>
            <a:custGeom>
              <a:avLst/>
              <a:gdLst>
                <a:gd name="T0" fmla="*/ 103 w 130"/>
                <a:gd name="T1" fmla="*/ 0 h 128"/>
                <a:gd name="T2" fmla="*/ 130 w 130"/>
                <a:gd name="T3" fmla="*/ 128 h 128"/>
                <a:gd name="T4" fmla="*/ 125 w 130"/>
                <a:gd name="T5" fmla="*/ 126 h 128"/>
                <a:gd name="T6" fmla="*/ 111 w 130"/>
                <a:gd name="T7" fmla="*/ 121 h 128"/>
                <a:gd name="T8" fmla="*/ 92 w 130"/>
                <a:gd name="T9" fmla="*/ 111 h 128"/>
                <a:gd name="T10" fmla="*/ 68 w 130"/>
                <a:gd name="T11" fmla="*/ 103 h 128"/>
                <a:gd name="T12" fmla="*/ 41 w 130"/>
                <a:gd name="T13" fmla="*/ 94 h 128"/>
                <a:gd name="T14" fmla="*/ 19 w 130"/>
                <a:gd name="T15" fmla="*/ 90 h 128"/>
                <a:gd name="T16" fmla="*/ 0 w 130"/>
                <a:gd name="T17" fmla="*/ 93 h 128"/>
                <a:gd name="T18" fmla="*/ 0 w 130"/>
                <a:gd name="T19" fmla="*/ 72 h 128"/>
                <a:gd name="T20" fmla="*/ 12 w 130"/>
                <a:gd name="T21" fmla="*/ 70 h 128"/>
                <a:gd name="T22" fmla="*/ 24 w 130"/>
                <a:gd name="T23" fmla="*/ 66 h 128"/>
                <a:gd name="T24" fmla="*/ 38 w 130"/>
                <a:gd name="T25" fmla="*/ 66 h 128"/>
                <a:gd name="T26" fmla="*/ 51 w 130"/>
                <a:gd name="T27" fmla="*/ 67 h 128"/>
                <a:gd name="T28" fmla="*/ 65 w 130"/>
                <a:gd name="T29" fmla="*/ 70 h 128"/>
                <a:gd name="T30" fmla="*/ 78 w 130"/>
                <a:gd name="T31" fmla="*/ 78 h 128"/>
                <a:gd name="T32" fmla="*/ 81 w 130"/>
                <a:gd name="T33" fmla="*/ 74 h 128"/>
                <a:gd name="T34" fmla="*/ 81 w 130"/>
                <a:gd name="T35" fmla="*/ 58 h 128"/>
                <a:gd name="T36" fmla="*/ 82 w 130"/>
                <a:gd name="T37" fmla="*/ 37 h 128"/>
                <a:gd name="T38" fmla="*/ 82 w 130"/>
                <a:gd name="T39" fmla="*/ 29 h 128"/>
                <a:gd name="T40" fmla="*/ 80 w 130"/>
                <a:gd name="T41" fmla="*/ 29 h 128"/>
                <a:gd name="T42" fmla="*/ 77 w 130"/>
                <a:gd name="T43" fmla="*/ 27 h 128"/>
                <a:gd name="T44" fmla="*/ 76 w 130"/>
                <a:gd name="T45" fmla="*/ 22 h 128"/>
                <a:gd name="T46" fmla="*/ 75 w 130"/>
                <a:gd name="T47" fmla="*/ 19 h 128"/>
                <a:gd name="T48" fmla="*/ 76 w 130"/>
                <a:gd name="T49" fmla="*/ 15 h 128"/>
                <a:gd name="T50" fmla="*/ 79 w 130"/>
                <a:gd name="T51" fmla="*/ 10 h 128"/>
                <a:gd name="T52" fmla="*/ 89 w 130"/>
                <a:gd name="T53" fmla="*/ 6 h 128"/>
                <a:gd name="T54" fmla="*/ 103 w 130"/>
                <a:gd name="T55" fmla="*/ 0 h 12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4" name="Freeform 36"/>
            <p:cNvSpPr>
              <a:spLocks/>
            </p:cNvSpPr>
            <p:nvPr/>
          </p:nvSpPr>
          <p:spPr bwMode="ltGray">
            <a:xfrm>
              <a:off x="0" y="3949"/>
              <a:ext cx="47" cy="86"/>
            </a:xfrm>
            <a:custGeom>
              <a:avLst/>
              <a:gdLst>
                <a:gd name="T0" fmla="*/ 37 w 47"/>
                <a:gd name="T1" fmla="*/ 0 h 86"/>
                <a:gd name="T2" fmla="*/ 15 w 47"/>
                <a:gd name="T3" fmla="*/ 37 h 86"/>
                <a:gd name="T4" fmla="*/ 0 w 47"/>
                <a:gd name="T5" fmla="*/ 59 h 86"/>
                <a:gd name="T6" fmla="*/ 0 w 47"/>
                <a:gd name="T7" fmla="*/ 86 h 86"/>
                <a:gd name="T8" fmla="*/ 8 w 47"/>
                <a:gd name="T9" fmla="*/ 82 h 86"/>
                <a:gd name="T10" fmla="*/ 20 w 47"/>
                <a:gd name="T11" fmla="*/ 73 h 86"/>
                <a:gd name="T12" fmla="*/ 33 w 47"/>
                <a:gd name="T13" fmla="*/ 63 h 86"/>
                <a:gd name="T14" fmla="*/ 42 w 47"/>
                <a:gd name="T15" fmla="*/ 51 h 86"/>
                <a:gd name="T16" fmla="*/ 47 w 47"/>
                <a:gd name="T17" fmla="*/ 36 h 86"/>
                <a:gd name="T18" fmla="*/ 46 w 47"/>
                <a:gd name="T19" fmla="*/ 19 h 86"/>
                <a:gd name="T20" fmla="*/ 37 w 47"/>
                <a:gd name="T21" fmla="*/ 0 h 8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5" name="Freeform 37"/>
            <p:cNvSpPr>
              <a:spLocks/>
            </p:cNvSpPr>
            <p:nvPr/>
          </p:nvSpPr>
          <p:spPr bwMode="ltGray">
            <a:xfrm>
              <a:off x="0" y="3239"/>
              <a:ext cx="497" cy="740"/>
            </a:xfrm>
            <a:custGeom>
              <a:avLst/>
              <a:gdLst>
                <a:gd name="T0" fmla="*/ 0 w 497"/>
                <a:gd name="T1" fmla="*/ 13 h 740"/>
                <a:gd name="T2" fmla="*/ 41 w 497"/>
                <a:gd name="T3" fmla="*/ 4 h 740"/>
                <a:gd name="T4" fmla="*/ 101 w 497"/>
                <a:gd name="T5" fmla="*/ 0 h 740"/>
                <a:gd name="T6" fmla="*/ 170 w 497"/>
                <a:gd name="T7" fmla="*/ 4 h 740"/>
                <a:gd name="T8" fmla="*/ 248 w 497"/>
                <a:gd name="T9" fmla="*/ 21 h 740"/>
                <a:gd name="T10" fmla="*/ 323 w 497"/>
                <a:gd name="T11" fmla="*/ 50 h 740"/>
                <a:gd name="T12" fmla="*/ 382 w 497"/>
                <a:gd name="T13" fmla="*/ 90 h 740"/>
                <a:gd name="T14" fmla="*/ 428 w 497"/>
                <a:gd name="T15" fmla="*/ 141 h 740"/>
                <a:gd name="T16" fmla="*/ 463 w 497"/>
                <a:gd name="T17" fmla="*/ 199 h 740"/>
                <a:gd name="T18" fmla="*/ 485 w 497"/>
                <a:gd name="T19" fmla="*/ 262 h 740"/>
                <a:gd name="T20" fmla="*/ 496 w 497"/>
                <a:gd name="T21" fmla="*/ 327 h 740"/>
                <a:gd name="T22" fmla="*/ 497 w 497"/>
                <a:gd name="T23" fmla="*/ 396 h 740"/>
                <a:gd name="T24" fmla="*/ 487 w 497"/>
                <a:gd name="T25" fmla="*/ 462 h 740"/>
                <a:gd name="T26" fmla="*/ 470 w 497"/>
                <a:gd name="T27" fmla="*/ 527 h 740"/>
                <a:gd name="T28" fmla="*/ 443 w 497"/>
                <a:gd name="T29" fmla="*/ 586 h 740"/>
                <a:gd name="T30" fmla="*/ 406 w 497"/>
                <a:gd name="T31" fmla="*/ 639 h 740"/>
                <a:gd name="T32" fmla="*/ 364 w 497"/>
                <a:gd name="T33" fmla="*/ 683 h 740"/>
                <a:gd name="T34" fmla="*/ 315 w 497"/>
                <a:gd name="T35" fmla="*/ 715 h 740"/>
                <a:gd name="T36" fmla="*/ 259 w 497"/>
                <a:gd name="T37" fmla="*/ 736 h 740"/>
                <a:gd name="T38" fmla="*/ 198 w 497"/>
                <a:gd name="T39" fmla="*/ 740 h 740"/>
                <a:gd name="T40" fmla="*/ 131 w 497"/>
                <a:gd name="T41" fmla="*/ 727 h 740"/>
                <a:gd name="T42" fmla="*/ 167 w 497"/>
                <a:gd name="T43" fmla="*/ 728 h 740"/>
                <a:gd name="T44" fmla="*/ 204 w 497"/>
                <a:gd name="T45" fmla="*/ 718 h 740"/>
                <a:gd name="T46" fmla="*/ 238 w 497"/>
                <a:gd name="T47" fmla="*/ 700 h 740"/>
                <a:gd name="T48" fmla="*/ 272 w 497"/>
                <a:gd name="T49" fmla="*/ 670 h 740"/>
                <a:gd name="T50" fmla="*/ 304 w 497"/>
                <a:gd name="T51" fmla="*/ 635 h 740"/>
                <a:gd name="T52" fmla="*/ 333 w 497"/>
                <a:gd name="T53" fmla="*/ 594 h 740"/>
                <a:gd name="T54" fmla="*/ 358 w 497"/>
                <a:gd name="T55" fmla="*/ 549 h 740"/>
                <a:gd name="T56" fmla="*/ 381 w 497"/>
                <a:gd name="T57" fmla="*/ 500 h 740"/>
                <a:gd name="T58" fmla="*/ 396 w 497"/>
                <a:gd name="T59" fmla="*/ 449 h 740"/>
                <a:gd name="T60" fmla="*/ 408 w 497"/>
                <a:gd name="T61" fmla="*/ 397 h 740"/>
                <a:gd name="T62" fmla="*/ 414 w 497"/>
                <a:gd name="T63" fmla="*/ 346 h 740"/>
                <a:gd name="T64" fmla="*/ 412 w 497"/>
                <a:gd name="T65" fmla="*/ 296 h 740"/>
                <a:gd name="T66" fmla="*/ 402 w 497"/>
                <a:gd name="T67" fmla="*/ 251 h 740"/>
                <a:gd name="T68" fmla="*/ 384 w 497"/>
                <a:gd name="T69" fmla="*/ 208 h 740"/>
                <a:gd name="T70" fmla="*/ 357 w 497"/>
                <a:gd name="T71" fmla="*/ 172 h 740"/>
                <a:gd name="T72" fmla="*/ 320 w 497"/>
                <a:gd name="T73" fmla="*/ 142 h 740"/>
                <a:gd name="T74" fmla="*/ 260 w 497"/>
                <a:gd name="T75" fmla="*/ 107 h 740"/>
                <a:gd name="T76" fmla="*/ 203 w 497"/>
                <a:gd name="T77" fmla="*/ 82 h 740"/>
                <a:gd name="T78" fmla="*/ 154 w 497"/>
                <a:gd name="T79" fmla="*/ 65 h 740"/>
                <a:gd name="T80" fmla="*/ 108 w 497"/>
                <a:gd name="T81" fmla="*/ 56 h 740"/>
                <a:gd name="T82" fmla="*/ 68 w 497"/>
                <a:gd name="T83" fmla="*/ 55 h 740"/>
                <a:gd name="T84" fmla="*/ 32 w 497"/>
                <a:gd name="T85" fmla="*/ 61 h 740"/>
                <a:gd name="T86" fmla="*/ 0 w 497"/>
                <a:gd name="T87" fmla="*/ 70 h 740"/>
                <a:gd name="T88" fmla="*/ 0 w 497"/>
                <a:gd name="T89" fmla="*/ 13 h 740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6" name="Freeform 38"/>
            <p:cNvSpPr>
              <a:spLocks/>
            </p:cNvSpPr>
            <p:nvPr/>
          </p:nvSpPr>
          <p:spPr bwMode="ltGray">
            <a:xfrm rot="1584153">
              <a:off x="20" y="410"/>
              <a:ext cx="344" cy="245"/>
            </a:xfrm>
            <a:custGeom>
              <a:avLst/>
              <a:gdLst>
                <a:gd name="T0" fmla="*/ 0 w 257"/>
                <a:gd name="T1" fmla="*/ 0 h 237"/>
                <a:gd name="T2" fmla="*/ 0 w 257"/>
                <a:gd name="T3" fmla="*/ 26 h 237"/>
                <a:gd name="T4" fmla="*/ 4 w 257"/>
                <a:gd name="T5" fmla="*/ 52 h 237"/>
                <a:gd name="T6" fmla="*/ 8 w 257"/>
                <a:gd name="T7" fmla="*/ 78 h 237"/>
                <a:gd name="T8" fmla="*/ 15 w 257"/>
                <a:gd name="T9" fmla="*/ 101 h 237"/>
                <a:gd name="T10" fmla="*/ 24 w 257"/>
                <a:gd name="T11" fmla="*/ 123 h 237"/>
                <a:gd name="T12" fmla="*/ 36 w 257"/>
                <a:gd name="T13" fmla="*/ 146 h 237"/>
                <a:gd name="T14" fmla="*/ 51 w 257"/>
                <a:gd name="T15" fmla="*/ 166 h 237"/>
                <a:gd name="T16" fmla="*/ 68 w 257"/>
                <a:gd name="T17" fmla="*/ 184 h 237"/>
                <a:gd name="T18" fmla="*/ 90 w 257"/>
                <a:gd name="T19" fmla="*/ 201 h 237"/>
                <a:gd name="T20" fmla="*/ 115 w 257"/>
                <a:gd name="T21" fmla="*/ 215 h 237"/>
                <a:gd name="T22" fmla="*/ 142 w 257"/>
                <a:gd name="T23" fmla="*/ 226 h 237"/>
                <a:gd name="T24" fmla="*/ 175 w 257"/>
                <a:gd name="T25" fmla="*/ 236 h 237"/>
                <a:gd name="T26" fmla="*/ 211 w 257"/>
                <a:gd name="T27" fmla="*/ 242 h 237"/>
                <a:gd name="T28" fmla="*/ 252 w 257"/>
                <a:gd name="T29" fmla="*/ 245 h 237"/>
                <a:gd name="T30" fmla="*/ 294 w 257"/>
                <a:gd name="T31" fmla="*/ 244 h 237"/>
                <a:gd name="T32" fmla="*/ 344 w 257"/>
                <a:gd name="T33" fmla="*/ 240 h 237"/>
                <a:gd name="T34" fmla="*/ 300 w 257"/>
                <a:gd name="T35" fmla="*/ 235 h 237"/>
                <a:gd name="T36" fmla="*/ 261 w 257"/>
                <a:gd name="T37" fmla="*/ 227 h 237"/>
                <a:gd name="T38" fmla="*/ 228 w 257"/>
                <a:gd name="T39" fmla="*/ 219 h 237"/>
                <a:gd name="T40" fmla="*/ 198 w 257"/>
                <a:gd name="T41" fmla="*/ 211 h 237"/>
                <a:gd name="T42" fmla="*/ 171 w 257"/>
                <a:gd name="T43" fmla="*/ 200 h 237"/>
                <a:gd name="T44" fmla="*/ 150 w 257"/>
                <a:gd name="T45" fmla="*/ 188 h 237"/>
                <a:gd name="T46" fmla="*/ 130 w 257"/>
                <a:gd name="T47" fmla="*/ 175 h 237"/>
                <a:gd name="T48" fmla="*/ 112 w 257"/>
                <a:gd name="T49" fmla="*/ 160 h 237"/>
                <a:gd name="T50" fmla="*/ 96 w 257"/>
                <a:gd name="T51" fmla="*/ 146 h 237"/>
                <a:gd name="T52" fmla="*/ 82 w 257"/>
                <a:gd name="T53" fmla="*/ 129 h 237"/>
                <a:gd name="T54" fmla="*/ 70 w 257"/>
                <a:gd name="T55" fmla="*/ 111 h 237"/>
                <a:gd name="T56" fmla="*/ 58 w 257"/>
                <a:gd name="T57" fmla="*/ 91 h 237"/>
                <a:gd name="T58" fmla="*/ 44 w 257"/>
                <a:gd name="T59" fmla="*/ 71 h 237"/>
                <a:gd name="T60" fmla="*/ 31 w 257"/>
                <a:gd name="T61" fmla="*/ 49 h 237"/>
                <a:gd name="T62" fmla="*/ 16 w 257"/>
                <a:gd name="T63" fmla="*/ 25 h 237"/>
                <a:gd name="T64" fmla="*/ 0 w 257"/>
                <a:gd name="T65" fmla="*/ 0 h 2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7" name="Freeform 39"/>
            <p:cNvSpPr>
              <a:spLocks/>
            </p:cNvSpPr>
            <p:nvPr/>
          </p:nvSpPr>
          <p:spPr bwMode="ltGray">
            <a:xfrm rot="1584153">
              <a:off x="242" y="756"/>
              <a:ext cx="167" cy="115"/>
            </a:xfrm>
            <a:custGeom>
              <a:avLst/>
              <a:gdLst>
                <a:gd name="T0" fmla="*/ 104 w 124"/>
                <a:gd name="T1" fmla="*/ 0 h 110"/>
                <a:gd name="T2" fmla="*/ 167 w 124"/>
                <a:gd name="T3" fmla="*/ 113 h 110"/>
                <a:gd name="T4" fmla="*/ 162 w 124"/>
                <a:gd name="T5" fmla="*/ 112 h 110"/>
                <a:gd name="T6" fmla="*/ 144 w 124"/>
                <a:gd name="T7" fmla="*/ 110 h 110"/>
                <a:gd name="T8" fmla="*/ 120 w 124"/>
                <a:gd name="T9" fmla="*/ 106 h 110"/>
                <a:gd name="T10" fmla="*/ 92 w 124"/>
                <a:gd name="T11" fmla="*/ 104 h 110"/>
                <a:gd name="T12" fmla="*/ 61 w 124"/>
                <a:gd name="T13" fmla="*/ 101 h 110"/>
                <a:gd name="T14" fmla="*/ 34 w 124"/>
                <a:gd name="T15" fmla="*/ 102 h 110"/>
                <a:gd name="T16" fmla="*/ 12 w 124"/>
                <a:gd name="T17" fmla="*/ 107 h 110"/>
                <a:gd name="T18" fmla="*/ 0 w 124"/>
                <a:gd name="T19" fmla="*/ 115 h 110"/>
                <a:gd name="T20" fmla="*/ 5 w 124"/>
                <a:gd name="T21" fmla="*/ 102 h 110"/>
                <a:gd name="T22" fmla="*/ 11 w 124"/>
                <a:gd name="T23" fmla="*/ 93 h 110"/>
                <a:gd name="T24" fmla="*/ 22 w 124"/>
                <a:gd name="T25" fmla="*/ 86 h 110"/>
                <a:gd name="T26" fmla="*/ 34 w 124"/>
                <a:gd name="T27" fmla="*/ 79 h 110"/>
                <a:gd name="T28" fmla="*/ 48 w 124"/>
                <a:gd name="T29" fmla="*/ 75 h 110"/>
                <a:gd name="T30" fmla="*/ 63 w 124"/>
                <a:gd name="T31" fmla="*/ 74 h 110"/>
                <a:gd name="T32" fmla="*/ 79 w 124"/>
                <a:gd name="T33" fmla="*/ 74 h 110"/>
                <a:gd name="T34" fmla="*/ 97 w 124"/>
                <a:gd name="T35" fmla="*/ 77 h 110"/>
                <a:gd name="T36" fmla="*/ 98 w 124"/>
                <a:gd name="T37" fmla="*/ 74 h 110"/>
                <a:gd name="T38" fmla="*/ 94 w 124"/>
                <a:gd name="T39" fmla="*/ 59 h 110"/>
                <a:gd name="T40" fmla="*/ 90 w 124"/>
                <a:gd name="T41" fmla="*/ 40 h 110"/>
                <a:gd name="T42" fmla="*/ 88 w 124"/>
                <a:gd name="T43" fmla="*/ 31 h 110"/>
                <a:gd name="T44" fmla="*/ 85 w 124"/>
                <a:gd name="T45" fmla="*/ 31 h 110"/>
                <a:gd name="T46" fmla="*/ 82 w 124"/>
                <a:gd name="T47" fmla="*/ 30 h 110"/>
                <a:gd name="T48" fmla="*/ 79 w 124"/>
                <a:gd name="T49" fmla="*/ 27 h 110"/>
                <a:gd name="T50" fmla="*/ 77 w 124"/>
                <a:gd name="T51" fmla="*/ 24 h 110"/>
                <a:gd name="T52" fmla="*/ 77 w 124"/>
                <a:gd name="T53" fmla="*/ 20 h 110"/>
                <a:gd name="T54" fmla="*/ 79 w 124"/>
                <a:gd name="T55" fmla="*/ 15 h 110"/>
                <a:gd name="T56" fmla="*/ 89 w 124"/>
                <a:gd name="T57" fmla="*/ 8 h 110"/>
                <a:gd name="T58" fmla="*/ 104 w 124"/>
                <a:gd name="T59" fmla="*/ 0 h 11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8" name="Freeform 40"/>
            <p:cNvSpPr>
              <a:spLocks/>
            </p:cNvSpPr>
            <p:nvPr/>
          </p:nvSpPr>
          <p:spPr bwMode="ltGray">
            <a:xfrm rot="1584153">
              <a:off x="574" y="286"/>
              <a:ext cx="147" cy="160"/>
            </a:xfrm>
            <a:custGeom>
              <a:avLst/>
              <a:gdLst>
                <a:gd name="T0" fmla="*/ 0 w 109"/>
                <a:gd name="T1" fmla="*/ 0 h 156"/>
                <a:gd name="T2" fmla="*/ 7 w 109"/>
                <a:gd name="T3" fmla="*/ 1 h 156"/>
                <a:gd name="T4" fmla="*/ 24 w 109"/>
                <a:gd name="T5" fmla="*/ 5 h 156"/>
                <a:gd name="T6" fmla="*/ 50 w 109"/>
                <a:gd name="T7" fmla="*/ 12 h 156"/>
                <a:gd name="T8" fmla="*/ 78 w 109"/>
                <a:gd name="T9" fmla="*/ 25 h 156"/>
                <a:gd name="T10" fmla="*/ 105 w 109"/>
                <a:gd name="T11" fmla="*/ 45 h 156"/>
                <a:gd name="T12" fmla="*/ 129 w 109"/>
                <a:gd name="T13" fmla="*/ 73 h 156"/>
                <a:gd name="T14" fmla="*/ 144 w 109"/>
                <a:gd name="T15" fmla="*/ 111 h 156"/>
                <a:gd name="T16" fmla="*/ 147 w 109"/>
                <a:gd name="T17" fmla="*/ 160 h 156"/>
                <a:gd name="T18" fmla="*/ 142 w 109"/>
                <a:gd name="T19" fmla="*/ 160 h 156"/>
                <a:gd name="T20" fmla="*/ 134 w 109"/>
                <a:gd name="T21" fmla="*/ 160 h 156"/>
                <a:gd name="T22" fmla="*/ 125 w 109"/>
                <a:gd name="T23" fmla="*/ 160 h 156"/>
                <a:gd name="T24" fmla="*/ 117 w 109"/>
                <a:gd name="T25" fmla="*/ 158 h 156"/>
                <a:gd name="T26" fmla="*/ 109 w 109"/>
                <a:gd name="T27" fmla="*/ 157 h 156"/>
                <a:gd name="T28" fmla="*/ 100 w 109"/>
                <a:gd name="T29" fmla="*/ 154 h 156"/>
                <a:gd name="T30" fmla="*/ 89 w 109"/>
                <a:gd name="T31" fmla="*/ 149 h 156"/>
                <a:gd name="T32" fmla="*/ 78 w 109"/>
                <a:gd name="T33" fmla="*/ 143 h 156"/>
                <a:gd name="T34" fmla="*/ 71 w 109"/>
                <a:gd name="T35" fmla="*/ 129 h 156"/>
                <a:gd name="T36" fmla="*/ 71 w 109"/>
                <a:gd name="T37" fmla="*/ 114 h 156"/>
                <a:gd name="T38" fmla="*/ 76 w 109"/>
                <a:gd name="T39" fmla="*/ 98 h 156"/>
                <a:gd name="T40" fmla="*/ 80 w 109"/>
                <a:gd name="T41" fmla="*/ 82 h 156"/>
                <a:gd name="T42" fmla="*/ 76 w 109"/>
                <a:gd name="T43" fmla="*/ 64 h 156"/>
                <a:gd name="T44" fmla="*/ 65 w 109"/>
                <a:gd name="T45" fmla="*/ 44 h 156"/>
                <a:gd name="T46" fmla="*/ 42 w 109"/>
                <a:gd name="T47" fmla="*/ 24 h 156"/>
                <a:gd name="T48" fmla="*/ 0 w 109"/>
                <a:gd name="T49" fmla="*/ 0 h 15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9" name="Freeform 41"/>
            <p:cNvSpPr>
              <a:spLocks/>
            </p:cNvSpPr>
            <p:nvPr/>
          </p:nvSpPr>
          <p:spPr bwMode="ltGray">
            <a:xfrm rot="1584153">
              <a:off x="236" y="721"/>
              <a:ext cx="62" cy="97"/>
            </a:xfrm>
            <a:custGeom>
              <a:avLst/>
              <a:gdLst>
                <a:gd name="T0" fmla="*/ 42 w 46"/>
                <a:gd name="T1" fmla="*/ 0 h 94"/>
                <a:gd name="T2" fmla="*/ 27 w 46"/>
                <a:gd name="T3" fmla="*/ 39 h 94"/>
                <a:gd name="T4" fmla="*/ 20 w 46"/>
                <a:gd name="T5" fmla="*/ 64 h 94"/>
                <a:gd name="T6" fmla="*/ 15 w 46"/>
                <a:gd name="T7" fmla="*/ 82 h 94"/>
                <a:gd name="T8" fmla="*/ 0 w 46"/>
                <a:gd name="T9" fmla="*/ 97 h 94"/>
                <a:gd name="T10" fmla="*/ 16 w 46"/>
                <a:gd name="T11" fmla="*/ 91 h 94"/>
                <a:gd name="T12" fmla="*/ 31 w 46"/>
                <a:gd name="T13" fmla="*/ 83 h 94"/>
                <a:gd name="T14" fmla="*/ 43 w 46"/>
                <a:gd name="T15" fmla="*/ 71 h 94"/>
                <a:gd name="T16" fmla="*/ 54 w 46"/>
                <a:gd name="T17" fmla="*/ 59 h 94"/>
                <a:gd name="T18" fmla="*/ 61 w 46"/>
                <a:gd name="T19" fmla="*/ 45 h 94"/>
                <a:gd name="T20" fmla="*/ 62 w 46"/>
                <a:gd name="T21" fmla="*/ 31 h 94"/>
                <a:gd name="T22" fmla="*/ 57 w 46"/>
                <a:gd name="T23" fmla="*/ 15 h 94"/>
                <a:gd name="T24" fmla="*/ 42 w 46"/>
                <a:gd name="T25" fmla="*/ 0 h 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0" name="Freeform 42"/>
            <p:cNvSpPr>
              <a:spLocks/>
            </p:cNvSpPr>
            <p:nvPr/>
          </p:nvSpPr>
          <p:spPr bwMode="ltGray">
            <a:xfrm rot="1584153">
              <a:off x="585" y="466"/>
              <a:ext cx="72" cy="41"/>
            </a:xfrm>
            <a:custGeom>
              <a:avLst/>
              <a:gdLst>
                <a:gd name="T0" fmla="*/ 0 w 54"/>
                <a:gd name="T1" fmla="*/ 0 h 40"/>
                <a:gd name="T2" fmla="*/ 1 w 54"/>
                <a:gd name="T3" fmla="*/ 1 h 40"/>
                <a:gd name="T4" fmla="*/ 8 w 54"/>
                <a:gd name="T5" fmla="*/ 3 h 40"/>
                <a:gd name="T6" fmla="*/ 17 w 54"/>
                <a:gd name="T7" fmla="*/ 8 h 40"/>
                <a:gd name="T8" fmla="*/ 28 w 54"/>
                <a:gd name="T9" fmla="*/ 12 h 40"/>
                <a:gd name="T10" fmla="*/ 39 w 54"/>
                <a:gd name="T11" fmla="*/ 15 h 40"/>
                <a:gd name="T12" fmla="*/ 51 w 54"/>
                <a:gd name="T13" fmla="*/ 17 h 40"/>
                <a:gd name="T14" fmla="*/ 61 w 54"/>
                <a:gd name="T15" fmla="*/ 18 h 40"/>
                <a:gd name="T16" fmla="*/ 72 w 54"/>
                <a:gd name="T17" fmla="*/ 16 h 40"/>
                <a:gd name="T18" fmla="*/ 71 w 54"/>
                <a:gd name="T19" fmla="*/ 26 h 40"/>
                <a:gd name="T20" fmla="*/ 67 w 54"/>
                <a:gd name="T21" fmla="*/ 34 h 40"/>
                <a:gd name="T22" fmla="*/ 59 w 54"/>
                <a:gd name="T23" fmla="*/ 39 h 40"/>
                <a:gd name="T24" fmla="*/ 49 w 54"/>
                <a:gd name="T25" fmla="*/ 41 h 40"/>
                <a:gd name="T26" fmla="*/ 37 w 54"/>
                <a:gd name="T27" fmla="*/ 40 h 40"/>
                <a:gd name="T28" fmla="*/ 25 w 54"/>
                <a:gd name="T29" fmla="*/ 33 h 40"/>
                <a:gd name="T30" fmla="*/ 13 w 54"/>
                <a:gd name="T31" fmla="*/ 21 h 40"/>
                <a:gd name="T32" fmla="*/ 0 w 54"/>
                <a:gd name="T33" fmla="*/ 0 h 4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1" name="Freeform 43"/>
            <p:cNvSpPr>
              <a:spLocks/>
            </p:cNvSpPr>
            <p:nvPr/>
          </p:nvSpPr>
          <p:spPr bwMode="ltGray">
            <a:xfrm>
              <a:off x="0" y="886"/>
              <a:ext cx="360" cy="650"/>
            </a:xfrm>
            <a:custGeom>
              <a:avLst/>
              <a:gdLst>
                <a:gd name="T0" fmla="*/ 264 w 360"/>
                <a:gd name="T1" fmla="*/ 0 h 650"/>
                <a:gd name="T2" fmla="*/ 269 w 360"/>
                <a:gd name="T3" fmla="*/ 9 h 650"/>
                <a:gd name="T4" fmla="*/ 277 w 360"/>
                <a:gd name="T5" fmla="*/ 22 h 650"/>
                <a:gd name="T6" fmla="*/ 286 w 360"/>
                <a:gd name="T7" fmla="*/ 39 h 650"/>
                <a:gd name="T8" fmla="*/ 297 w 360"/>
                <a:gd name="T9" fmla="*/ 58 h 650"/>
                <a:gd name="T10" fmla="*/ 309 w 360"/>
                <a:gd name="T11" fmla="*/ 83 h 650"/>
                <a:gd name="T12" fmla="*/ 319 w 360"/>
                <a:gd name="T13" fmla="*/ 108 h 650"/>
                <a:gd name="T14" fmla="*/ 329 w 360"/>
                <a:gd name="T15" fmla="*/ 136 h 650"/>
                <a:gd name="T16" fmla="*/ 333 w 360"/>
                <a:gd name="T17" fmla="*/ 163 h 650"/>
                <a:gd name="T18" fmla="*/ 336 w 360"/>
                <a:gd name="T19" fmla="*/ 193 h 650"/>
                <a:gd name="T20" fmla="*/ 332 w 360"/>
                <a:gd name="T21" fmla="*/ 223 h 650"/>
                <a:gd name="T22" fmla="*/ 323 w 360"/>
                <a:gd name="T23" fmla="*/ 255 h 650"/>
                <a:gd name="T24" fmla="*/ 310 w 360"/>
                <a:gd name="T25" fmla="*/ 285 h 650"/>
                <a:gd name="T26" fmla="*/ 287 w 360"/>
                <a:gd name="T27" fmla="*/ 315 h 650"/>
                <a:gd name="T28" fmla="*/ 257 w 360"/>
                <a:gd name="T29" fmla="*/ 343 h 650"/>
                <a:gd name="T30" fmla="*/ 218 w 360"/>
                <a:gd name="T31" fmla="*/ 370 h 650"/>
                <a:gd name="T32" fmla="*/ 167 w 360"/>
                <a:gd name="T33" fmla="*/ 396 h 650"/>
                <a:gd name="T34" fmla="*/ 111 w 360"/>
                <a:gd name="T35" fmla="*/ 425 h 650"/>
                <a:gd name="T36" fmla="*/ 69 w 360"/>
                <a:gd name="T37" fmla="*/ 457 h 650"/>
                <a:gd name="T38" fmla="*/ 35 w 360"/>
                <a:gd name="T39" fmla="*/ 490 h 650"/>
                <a:gd name="T40" fmla="*/ 12 w 360"/>
                <a:gd name="T41" fmla="*/ 526 h 650"/>
                <a:gd name="T42" fmla="*/ 0 w 360"/>
                <a:gd name="T43" fmla="*/ 553 h 650"/>
                <a:gd name="T44" fmla="*/ 0 w 360"/>
                <a:gd name="T45" fmla="*/ 650 h 650"/>
                <a:gd name="T46" fmla="*/ 6 w 360"/>
                <a:gd name="T47" fmla="*/ 628 h 650"/>
                <a:gd name="T48" fmla="*/ 19 w 360"/>
                <a:gd name="T49" fmla="*/ 594 h 650"/>
                <a:gd name="T50" fmla="*/ 43 w 360"/>
                <a:gd name="T51" fmla="*/ 551 h 650"/>
                <a:gd name="T52" fmla="*/ 76 w 360"/>
                <a:gd name="T53" fmla="*/ 503 h 650"/>
                <a:gd name="T54" fmla="*/ 125 w 360"/>
                <a:gd name="T55" fmla="*/ 454 h 650"/>
                <a:gd name="T56" fmla="*/ 190 w 360"/>
                <a:gd name="T57" fmla="*/ 408 h 650"/>
                <a:gd name="T58" fmla="*/ 275 w 360"/>
                <a:gd name="T59" fmla="*/ 365 h 650"/>
                <a:gd name="T60" fmla="*/ 308 w 360"/>
                <a:gd name="T61" fmla="*/ 342 h 650"/>
                <a:gd name="T62" fmla="*/ 335 w 360"/>
                <a:gd name="T63" fmla="*/ 305 h 650"/>
                <a:gd name="T64" fmla="*/ 352 w 360"/>
                <a:gd name="T65" fmla="*/ 255 h 650"/>
                <a:gd name="T66" fmla="*/ 360 w 360"/>
                <a:gd name="T67" fmla="*/ 201 h 650"/>
                <a:gd name="T68" fmla="*/ 356 w 360"/>
                <a:gd name="T69" fmla="*/ 144 h 650"/>
                <a:gd name="T70" fmla="*/ 341 w 360"/>
                <a:gd name="T71" fmla="*/ 88 h 650"/>
                <a:gd name="T72" fmla="*/ 311 w 360"/>
                <a:gd name="T73" fmla="*/ 39 h 650"/>
                <a:gd name="T74" fmla="*/ 264 w 360"/>
                <a:gd name="T75" fmla="*/ 0 h 65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2" name="Freeform 44"/>
            <p:cNvSpPr>
              <a:spLocks/>
            </p:cNvSpPr>
            <p:nvPr/>
          </p:nvSpPr>
          <p:spPr bwMode="ltGray">
            <a:xfrm rot="1584153">
              <a:off x="56" y="84"/>
              <a:ext cx="804" cy="686"/>
            </a:xfrm>
            <a:custGeom>
              <a:avLst/>
              <a:gdLst>
                <a:gd name="T0" fmla="*/ 22 w 596"/>
                <a:gd name="T1" fmla="*/ 381 h 666"/>
                <a:gd name="T2" fmla="*/ 8 w 596"/>
                <a:gd name="T3" fmla="*/ 351 h 666"/>
                <a:gd name="T4" fmla="*/ 0 w 596"/>
                <a:gd name="T5" fmla="*/ 298 h 666"/>
                <a:gd name="T6" fmla="*/ 5 w 596"/>
                <a:gd name="T7" fmla="*/ 229 h 666"/>
                <a:gd name="T8" fmla="*/ 34 w 596"/>
                <a:gd name="T9" fmla="*/ 156 h 666"/>
                <a:gd name="T10" fmla="*/ 93 w 596"/>
                <a:gd name="T11" fmla="*/ 87 h 666"/>
                <a:gd name="T12" fmla="*/ 192 w 596"/>
                <a:gd name="T13" fmla="*/ 32 h 666"/>
                <a:gd name="T14" fmla="*/ 333 w 596"/>
                <a:gd name="T15" fmla="*/ 2 h 666"/>
                <a:gd name="T16" fmla="*/ 513 w 596"/>
                <a:gd name="T17" fmla="*/ 9 h 666"/>
                <a:gd name="T18" fmla="*/ 653 w 596"/>
                <a:gd name="T19" fmla="*/ 70 h 666"/>
                <a:gd name="T20" fmla="*/ 747 w 596"/>
                <a:gd name="T21" fmla="*/ 170 h 666"/>
                <a:gd name="T22" fmla="*/ 797 w 596"/>
                <a:gd name="T23" fmla="*/ 293 h 666"/>
                <a:gd name="T24" fmla="*/ 803 w 596"/>
                <a:gd name="T25" fmla="*/ 421 h 666"/>
                <a:gd name="T26" fmla="*/ 764 w 596"/>
                <a:gd name="T27" fmla="*/ 541 h 666"/>
                <a:gd name="T28" fmla="*/ 684 w 596"/>
                <a:gd name="T29" fmla="*/ 633 h 666"/>
                <a:gd name="T30" fmla="*/ 563 w 596"/>
                <a:gd name="T31" fmla="*/ 683 h 666"/>
                <a:gd name="T32" fmla="*/ 525 w 596"/>
                <a:gd name="T33" fmla="*/ 679 h 666"/>
                <a:gd name="T34" fmla="*/ 595 w 596"/>
                <a:gd name="T35" fmla="*/ 636 h 666"/>
                <a:gd name="T36" fmla="*/ 650 w 596"/>
                <a:gd name="T37" fmla="*/ 560 h 666"/>
                <a:gd name="T38" fmla="*/ 687 w 596"/>
                <a:gd name="T39" fmla="*/ 468 h 666"/>
                <a:gd name="T40" fmla="*/ 701 w 596"/>
                <a:gd name="T41" fmla="*/ 366 h 666"/>
                <a:gd name="T42" fmla="*/ 693 w 596"/>
                <a:gd name="T43" fmla="*/ 266 h 666"/>
                <a:gd name="T44" fmla="*/ 654 w 596"/>
                <a:gd name="T45" fmla="*/ 179 h 666"/>
                <a:gd name="T46" fmla="*/ 584 w 596"/>
                <a:gd name="T47" fmla="*/ 115 h 666"/>
                <a:gd name="T48" fmla="*/ 460 w 596"/>
                <a:gd name="T49" fmla="*/ 77 h 666"/>
                <a:gd name="T50" fmla="*/ 332 w 596"/>
                <a:gd name="T51" fmla="*/ 63 h 666"/>
                <a:gd name="T52" fmla="*/ 235 w 596"/>
                <a:gd name="T53" fmla="*/ 73 h 666"/>
                <a:gd name="T54" fmla="*/ 163 w 596"/>
                <a:gd name="T55" fmla="*/ 104 h 666"/>
                <a:gd name="T56" fmla="*/ 113 w 596"/>
                <a:gd name="T57" fmla="*/ 153 h 666"/>
                <a:gd name="T58" fmla="*/ 77 w 596"/>
                <a:gd name="T59" fmla="*/ 212 h 666"/>
                <a:gd name="T60" fmla="*/ 54 w 596"/>
                <a:gd name="T61" fmla="*/ 280 h 666"/>
                <a:gd name="T62" fmla="*/ 38 w 596"/>
                <a:gd name="T63" fmla="*/ 349 h 66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27021" name="Rectangle 45"/>
          <p:cNvSpPr>
            <a:spLocks noGrp="1" noChangeArrowheads="1"/>
          </p:cNvSpPr>
          <p:nvPr>
            <p:ph type="title"/>
          </p:nvPr>
        </p:nvSpPr>
        <p:spPr bwMode="auto">
          <a:xfrm>
            <a:off x="442913" y="103188"/>
            <a:ext cx="8243887" cy="1314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8" name="Rectangle 4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5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27023" name="Rectangle 4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7024" name="Rectangle 4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7025" name="Rectangle 4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5F9EBF39-844F-4D3F-B46A-80E5822CD7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53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  <p:sldLayoutId id="2147483863" r:id="rId12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jpeg"/><Relationship Id="rId7" Type="http://schemas.openxmlformats.org/officeDocument/2006/relationships/image" Target="../media/image37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11" Type="http://schemas.openxmlformats.org/officeDocument/2006/relationships/image" Target="../media/image41.png"/><Relationship Id="rId5" Type="http://schemas.openxmlformats.org/officeDocument/2006/relationships/image" Target="../media/image35.jpeg"/><Relationship Id="rId10" Type="http://schemas.openxmlformats.org/officeDocument/2006/relationships/image" Target="../media/image40.png"/><Relationship Id="rId4" Type="http://schemas.openxmlformats.org/officeDocument/2006/relationships/image" Target="../media/image34.jpeg"/><Relationship Id="rId9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13" Type="http://schemas.openxmlformats.org/officeDocument/2006/relationships/image" Target="../media/image5.png"/><Relationship Id="rId18" Type="http://schemas.openxmlformats.org/officeDocument/2006/relationships/image" Target="../media/image55.jpeg"/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12" Type="http://schemas.openxmlformats.org/officeDocument/2006/relationships/image" Target="../media/image7.png"/><Relationship Id="rId17" Type="http://schemas.openxmlformats.org/officeDocument/2006/relationships/image" Target="../media/image54.jpeg"/><Relationship Id="rId2" Type="http://schemas.openxmlformats.org/officeDocument/2006/relationships/image" Target="../media/image42.jpeg"/><Relationship Id="rId16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11" Type="http://schemas.openxmlformats.org/officeDocument/2006/relationships/image" Target="../media/image6.png"/><Relationship Id="rId5" Type="http://schemas.openxmlformats.org/officeDocument/2006/relationships/image" Target="../media/image45.jpeg"/><Relationship Id="rId15" Type="http://schemas.openxmlformats.org/officeDocument/2006/relationships/image" Target="../media/image52.jpeg"/><Relationship Id="rId10" Type="http://schemas.openxmlformats.org/officeDocument/2006/relationships/image" Target="../media/image50.jpeg"/><Relationship Id="rId4" Type="http://schemas.openxmlformats.org/officeDocument/2006/relationships/image" Target="../media/image44.jpeg"/><Relationship Id="rId9" Type="http://schemas.openxmlformats.org/officeDocument/2006/relationships/image" Target="../media/image49.jpeg"/><Relationship Id="rId14" Type="http://schemas.openxmlformats.org/officeDocument/2006/relationships/image" Target="../media/image5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59632" y="333375"/>
            <a:ext cx="7704981" cy="738188"/>
          </a:xfrm>
        </p:spPr>
        <p:txBody>
          <a:bodyPr/>
          <a:lstStyle/>
          <a:p>
            <a:pPr eaLnBrk="1" hangingPunct="1">
              <a:defRPr/>
            </a:pPr>
            <a:br>
              <a:rPr lang="ru-RU" sz="3100" b="0" dirty="0">
                <a:solidFill>
                  <a:srgbClr val="000000"/>
                </a:solidFill>
                <a:latin typeface="Georgia" pitchFamily="18" charset="0"/>
              </a:rPr>
            </a:br>
            <a:r>
              <a:rPr lang="ru-RU" sz="2000" b="0" dirty="0">
                <a:solidFill>
                  <a:srgbClr val="000000"/>
                </a:solidFill>
                <a:latin typeface="Georgia" pitchFamily="18" charset="0"/>
              </a:rPr>
              <a:t>МБ ДОУ  </a:t>
            </a:r>
            <a:r>
              <a:rPr lang="ru-RU" sz="2000" b="0" dirty="0" err="1">
                <a:solidFill>
                  <a:srgbClr val="000000"/>
                </a:solidFill>
                <a:latin typeface="Georgia" pitchFamily="18" charset="0"/>
              </a:rPr>
              <a:t>Починковский</a:t>
            </a:r>
            <a:r>
              <a:rPr lang="ru-RU" sz="2000" b="0" dirty="0">
                <a:solidFill>
                  <a:srgbClr val="000000"/>
                </a:solidFill>
                <a:latin typeface="Georgia" pitchFamily="18" charset="0"/>
              </a:rPr>
              <a:t>  детский сад № 2 </a:t>
            </a:r>
            <a:br>
              <a:rPr lang="ru-RU" sz="2000" b="0" dirty="0">
                <a:solidFill>
                  <a:srgbClr val="000000"/>
                </a:solidFill>
                <a:latin typeface="Georgia" pitchFamily="18" charset="0"/>
              </a:rPr>
            </a:br>
            <a:endParaRPr lang="ru-RU" sz="2000" b="0" dirty="0">
              <a:solidFill>
                <a:srgbClr val="000000"/>
              </a:solidFill>
              <a:latin typeface="Georgia" pitchFamily="18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95536" y="2996952"/>
            <a:ext cx="8748464" cy="503486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2800" dirty="0">
                <a:solidFill>
                  <a:srgbClr val="000000"/>
                </a:solidFill>
                <a:latin typeface="Georgia" pitchFamily="18" charset="0"/>
              </a:rPr>
              <a:t> </a:t>
            </a:r>
            <a:r>
              <a:rPr lang="ru-RU" sz="2800" i="1" dirty="0">
                <a:solidFill>
                  <a:srgbClr val="0033CC"/>
                </a:solidFill>
                <a:latin typeface="Georgia" pitchFamily="18" charset="0"/>
              </a:rPr>
              <a:t>Тема:</a:t>
            </a:r>
            <a:r>
              <a:rPr lang="ru-RU" sz="2000" i="1" dirty="0">
                <a:solidFill>
                  <a:srgbClr val="0033CC"/>
                </a:solidFill>
              </a:rPr>
              <a:t> </a:t>
            </a:r>
            <a:r>
              <a:rPr lang="ru-RU" sz="3400" i="1" dirty="0">
                <a:solidFill>
                  <a:srgbClr val="0033CC"/>
                </a:solidFill>
                <a:latin typeface="Georgia" pitchFamily="18" charset="0"/>
              </a:rPr>
              <a:t>  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ru-RU" sz="3400" i="1" dirty="0">
                <a:solidFill>
                  <a:srgbClr val="0033CC"/>
                </a:solidFill>
                <a:latin typeface="Georgia" pitchFamily="18" charset="0"/>
              </a:rPr>
              <a:t>«Нестандартные материалы в творчестве</a:t>
            </a:r>
            <a:r>
              <a:rPr lang="ru-RU" sz="3400" i="1">
                <a:solidFill>
                  <a:srgbClr val="0033CC"/>
                </a:solidFill>
                <a:latin typeface="Georgia" pitchFamily="18" charset="0"/>
              </a:rPr>
              <a:t>, раскрываем </a:t>
            </a:r>
            <a:r>
              <a:rPr lang="ru-RU" sz="3400" i="1" dirty="0">
                <a:solidFill>
                  <a:srgbClr val="0033CC"/>
                </a:solidFill>
                <a:latin typeface="Georgia" pitchFamily="18" charset="0"/>
              </a:rPr>
              <a:t>потенциал бросового материала».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sz="3400" i="1" dirty="0">
              <a:solidFill>
                <a:srgbClr val="0033CC"/>
              </a:solidFill>
              <a:latin typeface="Georgia" pitchFamily="18" charset="0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 flipV="1">
            <a:off x="1979712" y="2357431"/>
            <a:ext cx="6191275" cy="351490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 algn="l">
              <a:lnSpc>
                <a:spcPct val="90000"/>
              </a:lnSpc>
              <a:defRPr/>
            </a:pPr>
            <a:endParaRPr lang="ru-RU" sz="26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lnSpc>
                <a:spcPct val="90000"/>
              </a:lnSpc>
              <a:defRPr/>
            </a:pPr>
            <a:endParaRPr lang="ru-RU" sz="26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lnSpc>
                <a:spcPct val="90000"/>
              </a:lnSpc>
              <a:defRPr/>
            </a:pPr>
            <a:endParaRPr lang="ru-RU" sz="26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90000"/>
              </a:lnSpc>
              <a:defRPr/>
            </a:pPr>
            <a:endParaRPr lang="ru-RU" sz="2400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defRPr/>
            </a:pPr>
            <a:endParaRPr lang="ru-RU" sz="2400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defRPr/>
            </a:pPr>
            <a:endParaRPr lang="ru-RU" sz="2400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defRPr/>
            </a:pPr>
            <a:endParaRPr lang="ru-RU" sz="2400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defRPr/>
            </a:pPr>
            <a:endParaRPr lang="ru-RU" sz="2400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0000"/>
              </a:lnSpc>
              <a:defRPr/>
            </a:pPr>
            <a:r>
              <a:rPr lang="ru-RU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42" name="TextBox 9"/>
          <p:cNvSpPr txBox="1">
            <a:spLocks noChangeArrowheads="1"/>
          </p:cNvSpPr>
          <p:nvPr/>
        </p:nvSpPr>
        <p:spPr bwMode="auto">
          <a:xfrm>
            <a:off x="0" y="5380672"/>
            <a:ext cx="9001125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1800" dirty="0"/>
              <a:t>Воспитатель ; </a:t>
            </a:r>
            <a:r>
              <a:rPr lang="ru-RU" sz="1800" dirty="0" err="1"/>
              <a:t>Ирсецецкая</a:t>
            </a:r>
            <a:r>
              <a:rPr lang="ru-RU" sz="1800" dirty="0"/>
              <a:t> Людмила Викторовна</a:t>
            </a:r>
          </a:p>
          <a:p>
            <a:endParaRPr lang="ru-RU" sz="1800" dirty="0"/>
          </a:p>
          <a:p>
            <a:pPr algn="r"/>
            <a:endParaRPr lang="ru-RU" sz="1800" dirty="0"/>
          </a:p>
          <a:p>
            <a:pPr algn="r"/>
            <a:endParaRPr lang="ru-RU" sz="1800" dirty="0"/>
          </a:p>
          <a:p>
            <a:pPr algn="r"/>
            <a:endParaRPr lang="ru-RU" sz="1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071802" y="5715016"/>
            <a:ext cx="13436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800" dirty="0"/>
              <a:t>с.Починки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1042988" y="260350"/>
            <a:ext cx="67691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800" b="1" dirty="0">
                <a:solidFill>
                  <a:srgbClr val="0000CC"/>
                </a:solidFill>
              </a:rPr>
              <a:t>Цель мероприятия: </a:t>
            </a: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179388" y="908050"/>
            <a:ext cx="8785225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endParaRPr lang="ru-RU" sz="800" dirty="0"/>
          </a:p>
          <a:p>
            <a:pPr algn="just">
              <a:lnSpc>
                <a:spcPct val="150000"/>
              </a:lnSpc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представления о пользе и возможностях занятий по изготовлению поделок из бросового материала для развитие детей.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Практически показать возможности использования бросового материала.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Обосновать, что бросовый материал является доступным в обр</a:t>
            </a:r>
            <a:r>
              <a:rPr lang="ru-RU" sz="2000" dirty="0"/>
              <a:t>ащении для ребёнка  через практическую деятельность.</a:t>
            </a:r>
          </a:p>
          <a:p>
            <a:pPr algn="just">
              <a:lnSpc>
                <a:spcPct val="150000"/>
              </a:lnSpc>
            </a:pPr>
            <a:endParaRPr lang="ru-RU" sz="2000" dirty="0"/>
          </a:p>
          <a:p>
            <a:pPr algn="just">
              <a:lnSpc>
                <a:spcPct val="150000"/>
              </a:lnSpc>
            </a:pPr>
            <a:endParaRPr lang="ru-RU" sz="2000" dirty="0"/>
          </a:p>
          <a:p>
            <a:pPr algn="just">
              <a:lnSpc>
                <a:spcPct val="150000"/>
              </a:lnSpc>
            </a:pPr>
            <a:endParaRPr lang="ru-RU" sz="2000" dirty="0"/>
          </a:p>
          <a:p>
            <a:pPr algn="just">
              <a:lnSpc>
                <a:spcPct val="150000"/>
              </a:lnSpc>
            </a:pPr>
            <a:endParaRPr lang="ru-RU" sz="2000" dirty="0"/>
          </a:p>
          <a:p>
            <a:pPr algn="just">
              <a:lnSpc>
                <a:spcPct val="150000"/>
              </a:lnSpc>
            </a:pPr>
            <a:endParaRPr lang="ru-RU" sz="2000" dirty="0"/>
          </a:p>
        </p:txBody>
      </p:sp>
      <p:pic>
        <p:nvPicPr>
          <p:cNvPr id="5" name="Содержимое 5" descr="20260422_131409 (2)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2000232" y="3429000"/>
            <a:ext cx="5111750" cy="290511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2195513" y="0"/>
            <a:ext cx="62642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ru-RU" sz="2800" b="1">
                <a:solidFill>
                  <a:srgbClr val="0000CC"/>
                </a:solidFill>
              </a:rPr>
              <a:t>Бросовый материал – что это?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3238500" y="692150"/>
            <a:ext cx="5905500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ru-RU" sz="2400"/>
              <a:t>Всегда найдется дело для умелых рук.</a:t>
            </a:r>
          </a:p>
          <a:p>
            <a:pPr algn="just"/>
            <a:r>
              <a:rPr lang="ru-RU" sz="2400"/>
              <a:t>Если хорошенько поглядеть вокруг...</a:t>
            </a:r>
          </a:p>
          <a:p>
            <a:pPr algn="just"/>
            <a:r>
              <a:rPr lang="ru-RU" sz="2400"/>
              <a:t>А тот, кто дела не найдет,</a:t>
            </a:r>
          </a:p>
          <a:p>
            <a:pPr algn="just"/>
            <a:r>
              <a:rPr lang="ru-RU" sz="2400"/>
              <a:t>Пусть скучает целый год.</a:t>
            </a:r>
          </a:p>
          <a:p>
            <a:pPr algn="just"/>
            <a:r>
              <a:rPr lang="ru-RU" sz="2400"/>
              <a:t>                                         М. Ивенсен</a:t>
            </a:r>
          </a:p>
        </p:txBody>
      </p:sp>
      <p:pic>
        <p:nvPicPr>
          <p:cNvPr id="16388" name="Picture 4" descr="краска для волос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4652963"/>
            <a:ext cx="744537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5" descr="средство ковры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4652963"/>
            <a:ext cx="7334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6" descr="bi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938" y="5039518"/>
            <a:ext cx="936625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38181" y="3280719"/>
            <a:ext cx="1152525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2626" y="2492375"/>
            <a:ext cx="2881312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4" name="Picture 1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87450" y="4508500"/>
            <a:ext cx="5810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5" name="Picture 1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032250" y="2894012"/>
            <a:ext cx="2376488" cy="86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6" name="Picture 1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48263" y="4437063"/>
            <a:ext cx="3779837" cy="214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Содержимое 7" descr="1ab8e6cd-dbbc-495f-b9dc-362ddc4cf26e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995561" y="2174875"/>
            <a:ext cx="2963466" cy="3951288"/>
          </a:xfrm>
        </p:spPr>
      </p:pic>
      <p:pic>
        <p:nvPicPr>
          <p:cNvPr id="9" name="Содержимое 8" descr="1d85b53c-0ad9-40f3-b708-cc730a0bf120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5184179" y="2174875"/>
            <a:ext cx="2963466" cy="3951288"/>
          </a:xfrm>
        </p:spPr>
      </p:pic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ru-RU" sz="2800" b="1" dirty="0">
                <a:solidFill>
                  <a:srgbClr val="0000CC"/>
                </a:solidFill>
              </a:rPr>
              <a:t>Поделки из бросового материала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" name="Содержимое 9" descr="7e0956ea-670f-4e9e-9517-3573246dc6dc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05457" y="1600200"/>
            <a:ext cx="3342085" cy="4456113"/>
          </a:xfrm>
        </p:spPr>
      </p:pic>
      <p:pic>
        <p:nvPicPr>
          <p:cNvPr id="11" name="Содержимое 10" descr="415d1277-5832-4d81-b128-f0db45d1831f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1808956"/>
            <a:ext cx="4038600" cy="40386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741e38a8-cf66-454f-b268-0baaf907693d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9277"/>
            <a:ext cx="4038600" cy="2957959"/>
          </a:xfrm>
        </p:spPr>
      </p:pic>
      <p:pic>
        <p:nvPicPr>
          <p:cNvPr id="7" name="Содержимое 6" descr="4601ca2a-07b8-4c72-a00d-d719fea4439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1808956"/>
            <a:ext cx="4038600" cy="403860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b0d98ffb-bf66-4a72-b6f6-b2372c9b156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797321"/>
            <a:ext cx="4038600" cy="4061871"/>
          </a:xfrm>
        </p:spPr>
      </p:pic>
      <p:pic>
        <p:nvPicPr>
          <p:cNvPr id="11" name="Содержимое 10" descr="7589bbf4-229f-4c54-bb76-03346374a682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996457" y="1600200"/>
            <a:ext cx="3342085" cy="445611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7"/>
          <p:cNvSpPr>
            <a:spLocks noChangeArrowheads="1"/>
          </p:cNvSpPr>
          <p:nvPr/>
        </p:nvSpPr>
        <p:spPr bwMode="auto">
          <a:xfrm>
            <a:off x="4859338" y="692150"/>
            <a:ext cx="4105275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endParaRPr lang="ru-RU" sz="1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1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1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«Лучшей игрушкой </a:t>
            </a:r>
          </a:p>
          <a:p>
            <a:pPr algn="r"/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ребёнка будет та, которую он создал своими руками».</a:t>
            </a:r>
          </a:p>
          <a:p>
            <a:pPr algn="r"/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Джон Локк</a:t>
            </a:r>
          </a:p>
        </p:txBody>
      </p:sp>
      <p:sp>
        <p:nvSpPr>
          <p:cNvPr id="19459" name="Rectangle 19"/>
          <p:cNvSpPr>
            <a:spLocks noChangeArrowheads="1"/>
          </p:cNvSpPr>
          <p:nvPr/>
        </p:nvSpPr>
        <p:spPr bwMode="auto">
          <a:xfrm>
            <a:off x="900113" y="0"/>
            <a:ext cx="774065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endParaRPr lang="ru-RU" sz="2800" b="1" dirty="0">
              <a:solidFill>
                <a:srgbClr val="0000CC"/>
              </a:solidFill>
            </a:endParaRPr>
          </a:p>
          <a:p>
            <a:pPr algn="l"/>
            <a:r>
              <a:rPr lang="ru-RU" sz="2800" b="1" dirty="0">
                <a:solidFill>
                  <a:srgbClr val="0000CC"/>
                </a:solidFill>
              </a:rPr>
              <a:t>Почему именно бросовый материал?</a:t>
            </a:r>
          </a:p>
        </p:txBody>
      </p:sp>
      <p:sp>
        <p:nvSpPr>
          <p:cNvPr id="19460" name="Rectangle 22"/>
          <p:cNvSpPr>
            <a:spLocks noChangeArrowheads="1"/>
          </p:cNvSpPr>
          <p:nvPr/>
        </p:nvSpPr>
        <p:spPr bwMode="auto">
          <a:xfrm>
            <a:off x="827584" y="3284538"/>
            <a:ext cx="7632848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Практическая работа с разнообразными материалами способствует развитию навыков ручного труда, конструирования, знакомит детей с приемами работы раз-личными инструментами, учит осторожному обращению с ними. Работая с разными материалами, дети знакомятся с их свойствами, разнообразной структурой, приобретают трудовые навыки и умения, учатся мыслить. Ещё Сухомлинский писал: «Чем больше мастерства в детской руке, тем умнее ребенок».</a:t>
            </a:r>
          </a:p>
        </p:txBody>
      </p:sp>
      <p:pic>
        <p:nvPicPr>
          <p:cNvPr id="6" name="Содержимое 6" descr="20260422_13165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928670"/>
            <a:ext cx="3000396" cy="2357454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>
          <a:xfrm>
            <a:off x="1042988" y="0"/>
            <a:ext cx="7777162" cy="433388"/>
          </a:xfrm>
        </p:spPr>
        <p:txBody>
          <a:bodyPr/>
          <a:lstStyle/>
          <a:p>
            <a:pPr eaLnBrk="1" hangingPunct="1">
              <a:defRPr/>
            </a:pPr>
            <a:r>
              <a:rPr lang="ru-RU" sz="2700" b="1" dirty="0">
                <a:solidFill>
                  <a:srgbClr val="0000CC"/>
                </a:solidFill>
                <a:latin typeface="Georgia" pitchFamily="18" charset="0"/>
              </a:rPr>
              <a:t>Влияние на развитие ребёнка .</a:t>
            </a:r>
          </a:p>
        </p:txBody>
      </p:sp>
      <p:sp>
        <p:nvSpPr>
          <p:cNvPr id="20483" name="Rectangle 5"/>
          <p:cNvSpPr>
            <a:spLocks noChangeArrowheads="1"/>
          </p:cNvSpPr>
          <p:nvPr/>
        </p:nvSpPr>
        <p:spPr bwMode="auto">
          <a:xfrm rot="2160018">
            <a:off x="395288" y="1341438"/>
            <a:ext cx="2087562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600" b="1"/>
              <a:t>Мелкая </a:t>
            </a:r>
          </a:p>
          <a:p>
            <a:r>
              <a:rPr lang="ru-RU" sz="2600" b="1"/>
              <a:t>моторика</a:t>
            </a:r>
            <a:r>
              <a:rPr lang="ru-RU" sz="2400">
                <a:solidFill>
                  <a:schemeClr val="tx1"/>
                </a:solidFill>
                <a:latin typeface="Verdana" pitchFamily="34" charset="0"/>
              </a:rPr>
              <a:t> </a:t>
            </a:r>
          </a:p>
        </p:txBody>
      </p:sp>
      <p:sp>
        <p:nvSpPr>
          <p:cNvPr id="20484" name="Rectangle 8"/>
          <p:cNvSpPr>
            <a:spLocks noChangeArrowheads="1"/>
          </p:cNvSpPr>
          <p:nvPr/>
        </p:nvSpPr>
        <p:spPr bwMode="auto">
          <a:xfrm>
            <a:off x="6262688" y="3068638"/>
            <a:ext cx="2881312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600" b="1"/>
              <a:t>Фантазия, воображение</a:t>
            </a:r>
            <a:endParaRPr lang="ru-RU" sz="2600">
              <a:solidFill>
                <a:schemeClr val="tx1"/>
              </a:solidFill>
              <a:latin typeface="Verdana" pitchFamily="34" charset="0"/>
            </a:endParaRPr>
          </a:p>
        </p:txBody>
      </p:sp>
      <p:sp>
        <p:nvSpPr>
          <p:cNvPr id="20485" name="Rectangle 11"/>
          <p:cNvSpPr>
            <a:spLocks noChangeArrowheads="1"/>
          </p:cNvSpPr>
          <p:nvPr/>
        </p:nvSpPr>
        <p:spPr bwMode="auto">
          <a:xfrm rot="-2159802">
            <a:off x="6111875" y="1125538"/>
            <a:ext cx="3032125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600" b="1"/>
              <a:t>Творческие способности</a:t>
            </a:r>
            <a:endParaRPr lang="ru-RU" sz="2200">
              <a:solidFill>
                <a:schemeClr val="tx1"/>
              </a:solidFill>
              <a:latin typeface="Verdana" pitchFamily="34" charset="0"/>
            </a:endParaRPr>
          </a:p>
        </p:txBody>
      </p:sp>
      <p:sp>
        <p:nvSpPr>
          <p:cNvPr id="20486" name="Rectangle 13"/>
          <p:cNvSpPr>
            <a:spLocks noChangeArrowheads="1"/>
          </p:cNvSpPr>
          <p:nvPr/>
        </p:nvSpPr>
        <p:spPr bwMode="auto">
          <a:xfrm rot="-1754737">
            <a:off x="109538" y="4694238"/>
            <a:ext cx="2881312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600" b="1"/>
              <a:t>Координация движений пальцев</a:t>
            </a:r>
            <a:endParaRPr lang="ru-RU" sz="2600">
              <a:solidFill>
                <a:schemeClr val="tx1"/>
              </a:solidFill>
              <a:latin typeface="Verdana" pitchFamily="34" charset="0"/>
            </a:endParaRPr>
          </a:p>
        </p:txBody>
      </p:sp>
      <p:sp>
        <p:nvSpPr>
          <p:cNvPr id="20487" name="Rectangle 14"/>
          <p:cNvSpPr>
            <a:spLocks noChangeArrowheads="1"/>
          </p:cNvSpPr>
          <p:nvPr/>
        </p:nvSpPr>
        <p:spPr bwMode="auto">
          <a:xfrm>
            <a:off x="2987675" y="5300663"/>
            <a:ext cx="2881313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600" b="1"/>
              <a:t>Трудовые умения и навыки</a:t>
            </a:r>
            <a:endParaRPr lang="ru-RU" sz="2600">
              <a:solidFill>
                <a:schemeClr val="tx1"/>
              </a:solidFill>
              <a:latin typeface="Verdana" pitchFamily="34" charset="0"/>
            </a:endParaRPr>
          </a:p>
        </p:txBody>
      </p:sp>
      <p:sp>
        <p:nvSpPr>
          <p:cNvPr id="20488" name="Rectangle 15"/>
          <p:cNvSpPr>
            <a:spLocks noChangeArrowheads="1"/>
          </p:cNvSpPr>
          <p:nvPr/>
        </p:nvSpPr>
        <p:spPr bwMode="auto">
          <a:xfrm>
            <a:off x="0" y="3141663"/>
            <a:ext cx="288131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600" b="1"/>
              <a:t>Самочувствие</a:t>
            </a:r>
            <a:endParaRPr lang="ru-RU" sz="2600">
              <a:solidFill>
                <a:schemeClr val="tx1"/>
              </a:solidFill>
              <a:latin typeface="Verdana" pitchFamily="34" charset="0"/>
            </a:endParaRPr>
          </a:p>
        </p:txBody>
      </p:sp>
      <p:sp>
        <p:nvSpPr>
          <p:cNvPr id="20489" name="Rectangle 18"/>
          <p:cNvSpPr>
            <a:spLocks noChangeArrowheads="1"/>
          </p:cNvSpPr>
          <p:nvPr/>
        </p:nvSpPr>
        <p:spPr bwMode="auto">
          <a:xfrm>
            <a:off x="2627313" y="620713"/>
            <a:ext cx="33845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/>
              <a:t>Внимательность,</a:t>
            </a:r>
          </a:p>
          <a:p>
            <a:r>
              <a:rPr lang="ru-RU" sz="2400" b="1"/>
              <a:t>усидчивость,</a:t>
            </a:r>
          </a:p>
          <a:p>
            <a:r>
              <a:rPr lang="ru-RU" sz="2400" b="1"/>
              <a:t>самостоятельность</a:t>
            </a:r>
            <a:r>
              <a:rPr lang="ru-RU" sz="2400">
                <a:solidFill>
                  <a:schemeClr val="tx1"/>
                </a:solidFill>
                <a:latin typeface="Verdana" pitchFamily="34" charset="0"/>
              </a:rPr>
              <a:t> </a:t>
            </a:r>
          </a:p>
        </p:txBody>
      </p:sp>
      <p:sp>
        <p:nvSpPr>
          <p:cNvPr id="20490" name="Rectangle 20"/>
          <p:cNvSpPr>
            <a:spLocks noChangeArrowheads="1"/>
          </p:cNvSpPr>
          <p:nvPr/>
        </p:nvSpPr>
        <p:spPr bwMode="auto">
          <a:xfrm rot="1902241">
            <a:off x="6053138" y="4572000"/>
            <a:ext cx="2590800" cy="16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/>
              <a:t>Сенсорика:</a:t>
            </a:r>
            <a:r>
              <a:rPr lang="ru-RU" sz="2400" b="1"/>
              <a:t> форма, цвет, размер предметов</a:t>
            </a:r>
            <a:endParaRPr lang="ru-RU" sz="2400">
              <a:solidFill>
                <a:schemeClr val="tx1"/>
              </a:solidFill>
              <a:latin typeface="Verdana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1313" y="1873250"/>
            <a:ext cx="3259736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042988" y="0"/>
            <a:ext cx="7489825" cy="431800"/>
          </a:xfrm>
        </p:spPr>
        <p:txBody>
          <a:bodyPr/>
          <a:lstStyle/>
          <a:p>
            <a:pPr eaLnBrk="1" hangingPunct="1">
              <a:defRPr/>
            </a:pPr>
            <a:r>
              <a:rPr lang="ru-RU" sz="2700" b="1">
                <a:solidFill>
                  <a:srgbClr val="0000CC"/>
                </a:solidFill>
                <a:latin typeface="Georgia" pitchFamily="18" charset="0"/>
              </a:rPr>
              <a:t>Практическое применение поделок</a:t>
            </a:r>
          </a:p>
        </p:txBody>
      </p:sp>
      <p:sp>
        <p:nvSpPr>
          <p:cNvPr id="21507" name="Rectangle 9"/>
          <p:cNvSpPr>
            <a:spLocks noChangeArrowheads="1"/>
          </p:cNvSpPr>
          <p:nvPr/>
        </p:nvSpPr>
        <p:spPr bwMode="auto">
          <a:xfrm>
            <a:off x="395288" y="476250"/>
            <a:ext cx="8248678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Поделки, изготовленные детьми из бросового материала, могут иметь разное назначение:</a:t>
            </a:r>
          </a:p>
          <a:p>
            <a:pPr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можно использовать в качестве подарков, сувениров;</a:t>
            </a:r>
          </a:p>
          <a:p>
            <a:pPr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участия в выставках;</a:t>
            </a:r>
          </a:p>
          <a:p>
            <a:pPr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для украшения интерьера комнаты, кабинета;</a:t>
            </a:r>
          </a:p>
          <a:p>
            <a:pPr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для игры;</a:t>
            </a:r>
          </a:p>
          <a:p>
            <a:pPr algn="l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использования по назначению: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карандашница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игольница, подставка под горячее и т.п.;</a:t>
            </a:r>
          </a:p>
          <a:p>
            <a:pPr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для игр и упражнений.</a:t>
            </a:r>
          </a:p>
        </p:txBody>
      </p:sp>
      <p:pic>
        <p:nvPicPr>
          <p:cNvPr id="6" name="Изображение 6" descr="-5283270955239600570_1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3214686"/>
            <a:ext cx="4013200" cy="3210563"/>
          </a:xfrm>
          <a:prstGeom prst="rect">
            <a:avLst/>
          </a:prstGeom>
        </p:spPr>
      </p:pic>
      <p:pic>
        <p:nvPicPr>
          <p:cNvPr id="7" name="Изображение 9" descr="-5283270955239600571_12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3286124"/>
            <a:ext cx="4010025" cy="307183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20260422_131119 (2)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1142984"/>
            <a:ext cx="3342085" cy="4456113"/>
          </a:xfrm>
        </p:spPr>
      </p:pic>
      <p:pic>
        <p:nvPicPr>
          <p:cNvPr id="8" name="Содержимое 7" descr="20260422_13453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929190" y="1214422"/>
            <a:ext cx="3342085" cy="4456113"/>
          </a:xfrm>
        </p:spPr>
      </p:pic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928662" y="214290"/>
            <a:ext cx="7604151" cy="571504"/>
          </a:xfrm>
        </p:spPr>
        <p:txBody>
          <a:bodyPr/>
          <a:lstStyle/>
          <a:p>
            <a:pPr eaLnBrk="1" hangingPunct="1">
              <a:defRPr/>
            </a:pPr>
            <a:r>
              <a:rPr lang="ru-RU" sz="2700" b="1" dirty="0">
                <a:solidFill>
                  <a:srgbClr val="0000CC"/>
                </a:solidFill>
                <a:latin typeface="Georgia" pitchFamily="18" charset="0"/>
              </a:rPr>
              <a:t>Практическое применение поделок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Содержимое 7" descr="20260422_11484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500174"/>
            <a:ext cx="3792154" cy="5056205"/>
          </a:xfrm>
        </p:spPr>
      </p:pic>
      <p:pic>
        <p:nvPicPr>
          <p:cNvPr id="9" name="Содержимое 8" descr="20260422_13455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143504" y="1571612"/>
            <a:ext cx="3342085" cy="4857784"/>
          </a:xfrm>
        </p:spPr>
      </p:pic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928662" y="214290"/>
            <a:ext cx="7604151" cy="571504"/>
          </a:xfrm>
        </p:spPr>
        <p:txBody>
          <a:bodyPr/>
          <a:lstStyle/>
          <a:p>
            <a:pPr eaLnBrk="1" hangingPunct="1">
              <a:defRPr/>
            </a:pPr>
            <a:r>
              <a:rPr lang="ru-RU" sz="2700" b="1" dirty="0">
                <a:solidFill>
                  <a:srgbClr val="0000CC"/>
                </a:solidFill>
                <a:latin typeface="Georgia" pitchFamily="18" charset="0"/>
              </a:rPr>
              <a:t>Практическое применение поделок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20260422_11120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805457" y="1600200"/>
            <a:ext cx="3342085" cy="4456113"/>
          </a:xfrm>
        </p:spPr>
      </p:pic>
      <p:pic>
        <p:nvPicPr>
          <p:cNvPr id="8" name="Содержимое 7" descr="20260422_131409 (2)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572000" y="1714488"/>
            <a:ext cx="4038600" cy="4429155"/>
          </a:xfrm>
        </p:spPr>
      </p:pic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428604"/>
            <a:ext cx="8115328" cy="846158"/>
          </a:xfrm>
        </p:spPr>
        <p:txBody>
          <a:bodyPr/>
          <a:lstStyle/>
          <a:p>
            <a:pPr eaLnBrk="1" hangingPunct="1">
              <a:defRPr/>
            </a:pPr>
            <a:r>
              <a:rPr lang="ru-RU" sz="2700" b="1" dirty="0">
                <a:solidFill>
                  <a:srgbClr val="0000CC"/>
                </a:solidFill>
                <a:latin typeface="Georgia" pitchFamily="18" charset="0"/>
              </a:rPr>
              <a:t>Практическое применение поделок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Содержимое 7" descr="20260422_11484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500174"/>
            <a:ext cx="3792154" cy="5056205"/>
          </a:xfrm>
        </p:spPr>
      </p:pic>
      <p:pic>
        <p:nvPicPr>
          <p:cNvPr id="9" name="Содержимое 8" descr="20260422_13455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143504" y="1571612"/>
            <a:ext cx="3342085" cy="4857784"/>
          </a:xfrm>
        </p:spPr>
      </p:pic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928662" y="214290"/>
            <a:ext cx="7604151" cy="571504"/>
          </a:xfrm>
        </p:spPr>
        <p:txBody>
          <a:bodyPr/>
          <a:lstStyle/>
          <a:p>
            <a:pPr eaLnBrk="1" hangingPunct="1">
              <a:defRPr/>
            </a:pPr>
            <a:r>
              <a:rPr lang="ru-RU" sz="2700" b="1" dirty="0">
                <a:solidFill>
                  <a:srgbClr val="0000CC"/>
                </a:solidFill>
                <a:latin typeface="Georgia" pitchFamily="18" charset="0"/>
              </a:rPr>
              <a:t>Практическое применение поделок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4" name="Rectangle 4"/>
          <p:cNvSpPr>
            <a:spLocks noChangeArrowheads="1"/>
          </p:cNvSpPr>
          <p:nvPr/>
        </p:nvSpPr>
        <p:spPr bwMode="auto">
          <a:xfrm>
            <a:off x="1042988" y="188913"/>
            <a:ext cx="7489825" cy="431800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>
              <a:lnSpc>
                <a:spcPct val="90000"/>
              </a:lnSpc>
              <a:defRPr/>
            </a:pPr>
            <a:r>
              <a:rPr lang="ru-RU" sz="27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Организация деятельности детей</a:t>
            </a:r>
          </a:p>
        </p:txBody>
      </p:sp>
      <p:sp>
        <p:nvSpPr>
          <p:cNvPr id="24579" name="Rectangle 5"/>
          <p:cNvSpPr>
            <a:spLocks noChangeArrowheads="1"/>
          </p:cNvSpPr>
          <p:nvPr/>
        </p:nvSpPr>
        <p:spPr bwMode="auto">
          <a:xfrm>
            <a:off x="395288" y="908050"/>
            <a:ext cx="8208962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 как материал для работы относится к категории бросового, при его подборе предъявляются определенные требования. </a:t>
            </a:r>
          </a:p>
          <a:p>
            <a:pPr algn="just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 должен быть:</a:t>
            </a:r>
          </a:p>
          <a:p>
            <a:pPr algn="just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безопасным  для детей (не токсичным, не вызывать аллергию);</a:t>
            </a:r>
          </a:p>
          <a:p>
            <a:pPr algn="just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тщательно промытым и высушенным;</a:t>
            </a:r>
          </a:p>
          <a:p>
            <a:pPr algn="just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доступным в обработке (вырезаться, протыкаться, склеиваться и т.д.);</a:t>
            </a:r>
          </a:p>
          <a:p>
            <a:pPr algn="just"/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не вызывать чувство брезгливости у детей.</a:t>
            </a:r>
          </a:p>
          <a:p>
            <a:pPr algn="just"/>
            <a:endParaRPr lang="ru-RU" sz="26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4" name="Rectangle 4"/>
          <p:cNvSpPr>
            <a:spLocks noChangeArrowheads="1"/>
          </p:cNvSpPr>
          <p:nvPr/>
        </p:nvSpPr>
        <p:spPr bwMode="auto">
          <a:xfrm>
            <a:off x="971550" y="0"/>
            <a:ext cx="7489825" cy="431800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>
              <a:lnSpc>
                <a:spcPct val="90000"/>
              </a:lnSpc>
              <a:defRPr/>
            </a:pPr>
            <a:r>
              <a:rPr lang="ru-RU" sz="27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Организация деятельности детей</a:t>
            </a:r>
          </a:p>
        </p:txBody>
      </p:sp>
      <p:pic>
        <p:nvPicPr>
          <p:cNvPr id="2560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9745" y="1134568"/>
            <a:ext cx="2076450" cy="18573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25608" name="Rectangle 6"/>
          <p:cNvSpPr>
            <a:spLocks noChangeArrowheads="1"/>
          </p:cNvSpPr>
          <p:nvPr/>
        </p:nvSpPr>
        <p:spPr bwMode="auto">
          <a:xfrm>
            <a:off x="0" y="2852738"/>
            <a:ext cx="45005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/>
              <a:t>Учёт возрастных особенностей</a:t>
            </a:r>
          </a:p>
        </p:txBody>
      </p:sp>
      <p:sp>
        <p:nvSpPr>
          <p:cNvPr id="25609" name="Rectangle 6"/>
          <p:cNvSpPr>
            <a:spLocks noChangeArrowheads="1"/>
          </p:cNvSpPr>
          <p:nvPr/>
        </p:nvSpPr>
        <p:spPr bwMode="auto">
          <a:xfrm>
            <a:off x="4716463" y="2852738"/>
            <a:ext cx="39608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/>
              <a:t>Время работы и отдых</a:t>
            </a:r>
          </a:p>
        </p:txBody>
      </p:sp>
      <p:sp>
        <p:nvSpPr>
          <p:cNvPr id="25610" name="Rectangle 6"/>
          <p:cNvSpPr>
            <a:spLocks noChangeArrowheads="1"/>
          </p:cNvSpPr>
          <p:nvPr/>
        </p:nvSpPr>
        <p:spPr bwMode="auto">
          <a:xfrm>
            <a:off x="0" y="6156325"/>
            <a:ext cx="44640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/>
              <a:t>Тема урока с учётом умений </a:t>
            </a:r>
          </a:p>
          <a:p>
            <a:r>
              <a:rPr lang="ru-RU" sz="2000" b="1"/>
              <a:t>и навыков учащихся</a:t>
            </a:r>
          </a:p>
        </p:txBody>
      </p:sp>
      <p:sp>
        <p:nvSpPr>
          <p:cNvPr id="25611" name="Rectangle 6"/>
          <p:cNvSpPr>
            <a:spLocks noChangeArrowheads="1"/>
          </p:cNvSpPr>
          <p:nvPr/>
        </p:nvSpPr>
        <p:spPr bwMode="auto">
          <a:xfrm>
            <a:off x="4787900" y="6308725"/>
            <a:ext cx="39608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/>
              <a:t>Положительные эмоции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2056" y="3573017"/>
            <a:ext cx="2076450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979223"/>
            <a:ext cx="2543944" cy="1729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830" y="3789039"/>
            <a:ext cx="3187620" cy="2125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4" name="Rectangle 4"/>
          <p:cNvSpPr>
            <a:spLocks noChangeArrowheads="1"/>
          </p:cNvSpPr>
          <p:nvPr/>
        </p:nvSpPr>
        <p:spPr bwMode="auto">
          <a:xfrm>
            <a:off x="971550" y="0"/>
            <a:ext cx="7489825" cy="431800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>
              <a:lnSpc>
                <a:spcPct val="90000"/>
              </a:lnSpc>
              <a:defRPr/>
            </a:pPr>
            <a:r>
              <a:rPr lang="ru-RU" sz="27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Организация деятельности детей</a:t>
            </a:r>
          </a:p>
        </p:txBody>
      </p:sp>
      <p:sp>
        <p:nvSpPr>
          <p:cNvPr id="26627" name="Rectangle 6"/>
          <p:cNvSpPr>
            <a:spLocks noChangeArrowheads="1"/>
          </p:cNvSpPr>
          <p:nvPr/>
        </p:nvSpPr>
        <p:spPr bwMode="auto">
          <a:xfrm>
            <a:off x="827088" y="549275"/>
            <a:ext cx="30591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/>
              <a:t>Помощь взрослого</a:t>
            </a:r>
          </a:p>
        </p:txBody>
      </p:sp>
      <p:sp>
        <p:nvSpPr>
          <p:cNvPr id="26628" name="Rectangle 6"/>
          <p:cNvSpPr>
            <a:spLocks noChangeArrowheads="1"/>
          </p:cNvSpPr>
          <p:nvPr/>
        </p:nvSpPr>
        <p:spPr bwMode="auto">
          <a:xfrm>
            <a:off x="0" y="3860800"/>
            <a:ext cx="47164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/>
              <a:t>Правила техники безопасности</a:t>
            </a:r>
          </a:p>
        </p:txBody>
      </p:sp>
      <p:pic>
        <p:nvPicPr>
          <p:cNvPr id="26629" name="Picture 13" descr="1б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5516563"/>
            <a:ext cx="1511300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14" descr="1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4508500"/>
            <a:ext cx="1584325" cy="72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Picture 16" descr="14928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5963" y="5157788"/>
            <a:ext cx="425450" cy="129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2" name="Picture 17" descr="00465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125" y="5589588"/>
            <a:ext cx="72072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3" name="Picture 18" descr="hand-hygie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24750" y="5229225"/>
            <a:ext cx="1368425" cy="134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5" name="Picture 2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388" y="1268413"/>
            <a:ext cx="2581275" cy="2209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26636" name="Picture 2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92725" y="2781300"/>
            <a:ext cx="1990725" cy="15525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26637" name="Picture 2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27650" y="1196975"/>
            <a:ext cx="3816350" cy="13112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26638" name="Picture 25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348038" y="4365625"/>
            <a:ext cx="1981200" cy="2295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26639" name="Rectangle 6"/>
          <p:cNvSpPr>
            <a:spLocks noChangeArrowheads="1"/>
          </p:cNvSpPr>
          <p:nvPr/>
        </p:nvSpPr>
        <p:spPr bwMode="auto">
          <a:xfrm>
            <a:off x="5219700" y="549275"/>
            <a:ext cx="37433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/>
              <a:t>Подготовка и обработка материала</a:t>
            </a:r>
          </a:p>
        </p:txBody>
      </p:sp>
      <p:pic>
        <p:nvPicPr>
          <p:cNvPr id="26640" name="Picture 27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596188" y="2565400"/>
            <a:ext cx="1330325" cy="1800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ChangeArrowheads="1"/>
          </p:cNvSpPr>
          <p:nvPr/>
        </p:nvSpPr>
        <p:spPr bwMode="auto">
          <a:xfrm>
            <a:off x="971550" y="0"/>
            <a:ext cx="7489825" cy="431800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>
              <a:lnSpc>
                <a:spcPct val="90000"/>
              </a:lnSpc>
              <a:defRPr/>
            </a:pPr>
            <a:r>
              <a:rPr lang="ru-RU" sz="27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Требования к подбору материала</a:t>
            </a: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836613"/>
            <a:ext cx="1176337" cy="180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00338" y="981075"/>
            <a:ext cx="1804987" cy="140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620713"/>
            <a:ext cx="1431925" cy="178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Picture 6" descr="0511-0901-0516-214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288" y="620713"/>
            <a:ext cx="1412875" cy="147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5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35375" y="4724400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6" name="Picture 8" descr=" (700x599, 50Kb)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59113" y="2708275"/>
            <a:ext cx="183515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7" name="Picture 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11863" y="2781300"/>
            <a:ext cx="20891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8" name="Picture 10" descr="1а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388" y="333375"/>
            <a:ext cx="1060450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9" name="Picture 11" descr="149285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372225" y="549275"/>
            <a:ext cx="615950" cy="187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0" name="Picture 1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781300"/>
            <a:ext cx="2881313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1" name="Picture 14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219700" y="2565400"/>
            <a:ext cx="5810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2" name="Picture 15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268538" y="4581525"/>
            <a:ext cx="1150937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3" name="Picture 16" descr="1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983413" y="4652963"/>
            <a:ext cx="2160587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4" name="Picture 17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268538" y="5516563"/>
            <a:ext cx="106045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5" name="Picture 18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4581525"/>
            <a:ext cx="2089150" cy="205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6" name="Picture 19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5508625" y="4797425"/>
            <a:ext cx="1216025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67" name="Picture 21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7667625" y="2420938"/>
            <a:ext cx="12604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ChangeArrowheads="1"/>
          </p:cNvSpPr>
          <p:nvPr/>
        </p:nvSpPr>
        <p:spPr bwMode="auto">
          <a:xfrm>
            <a:off x="971550" y="0"/>
            <a:ext cx="7489825" cy="431800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>
              <a:lnSpc>
                <a:spcPct val="90000"/>
              </a:lnSpc>
              <a:defRPr/>
            </a:pPr>
            <a:r>
              <a:rPr lang="ru-RU" sz="2700" b="1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Требования к подбору материала</a:t>
            </a: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467544" y="1268761"/>
            <a:ext cx="7993831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sz="1900" dirty="0"/>
              <a:t>1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Ножницы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закругленными концами. 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Нож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твердым лезвием – работает только взрослый.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Шило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работает взрослый или под его строгим контролем.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Клеи.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Используется клей ПВА. «Момент» применяет только взрослый.</a:t>
            </a:r>
          </a:p>
          <a:p>
            <a:pPr algn="l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Пластиковые пищевые контейнеры: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разного объема, цвета,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нео-бычной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формы. Должны быть пустые и чистые.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Цветной пластик.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Должен быть промыт, высушен и заранее нарезан на кусочки. </a:t>
            </a:r>
          </a:p>
          <a:p>
            <a:pPr algn="l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Контейнеры от шоколадных яиц -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киндерсюрпризы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Используется как полный контейнер, так и его части (половинки).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Проволока: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медная, алюминиевая, покрытая цветной оболочкой. </a:t>
            </a:r>
          </a:p>
          <a:p>
            <a:pPr algn="l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Пробки.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Пробки-стандарт </a:t>
            </a:r>
            <a:r>
              <a:rPr lang="en-GB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см от пластиковых бутылок с газирован-ной, минеральной водой и пробки малые меньшего диаметра от емкостей с подсолнечным маслом и соком.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Колпачки.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Малых размеров — от тюбиков с зубной пастой, кремов.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Крышки.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Крышки большого d от емкостей из-под шоколадной пасты, майонеза и т.д.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13.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Бусинки: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округлые, овальные бусинки от старых бус, резинок для волос.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13. 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Пластилин.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Используются ранее использованные в лепке кусочки.</a:t>
            </a:r>
          </a:p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14.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Фломастеры,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которые отслужили срок использования в рисовании.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Шары">
  <a:themeElements>
    <a:clrScheme name="Шары 8">
      <a:dk1>
        <a:srgbClr val="006699"/>
      </a:dk1>
      <a:lt1>
        <a:srgbClr val="FFFFFF"/>
      </a:lt1>
      <a:dk2>
        <a:srgbClr val="006666"/>
      </a:dk2>
      <a:lt2>
        <a:srgbClr val="FFFFCC"/>
      </a:lt2>
      <a:accent1>
        <a:srgbClr val="EDFAD2"/>
      </a:accent1>
      <a:accent2>
        <a:srgbClr val="EBF7FF"/>
      </a:accent2>
      <a:accent3>
        <a:srgbClr val="FFFFFF"/>
      </a:accent3>
      <a:accent4>
        <a:srgbClr val="005682"/>
      </a:accent4>
      <a:accent5>
        <a:srgbClr val="F4FCE5"/>
      </a:accent5>
      <a:accent6>
        <a:srgbClr val="D5E0E7"/>
      </a:accent6>
      <a:hlink>
        <a:srgbClr val="CC99FF"/>
      </a:hlink>
      <a:folHlink>
        <a:srgbClr val="F2DFFD"/>
      </a:folHlink>
    </a:clrScheme>
    <a:fontScheme name="Шары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eorgia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eorgia" pitchFamily="18" charset="0"/>
          </a:defRPr>
        </a:defPPr>
      </a:lstStyle>
    </a:lnDef>
  </a:objectDefaults>
  <a:extraClrSchemeLst>
    <a:extraClrScheme>
      <a:clrScheme name="Шары 1">
        <a:dk1>
          <a:srgbClr val="9900CC"/>
        </a:dk1>
        <a:lt1>
          <a:srgbClr val="FFFFCC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660066"/>
        </a:accent2>
        <a:accent3>
          <a:srgbClr val="AAAAAA"/>
        </a:accent3>
        <a:accent4>
          <a:srgbClr val="DADAAE"/>
        </a:accent4>
        <a:accent5>
          <a:srgbClr val="B8B8CA"/>
        </a:accent5>
        <a:accent6>
          <a:srgbClr val="5C005C"/>
        </a:accent6>
        <a:hlink>
          <a:srgbClr val="CC00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2">
        <a:dk1>
          <a:srgbClr val="990033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E78A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3">
        <a:dk1>
          <a:srgbClr val="CCCCFF"/>
        </a:dk1>
        <a:lt1>
          <a:srgbClr val="FFFFCC"/>
        </a:lt1>
        <a:dk2>
          <a:srgbClr val="000000"/>
        </a:dk2>
        <a:lt2>
          <a:srgbClr val="FFFFFF"/>
        </a:lt2>
        <a:accent1>
          <a:srgbClr val="9999FF"/>
        </a:accent1>
        <a:accent2>
          <a:srgbClr val="33CCCC"/>
        </a:accent2>
        <a:accent3>
          <a:srgbClr val="AAAAAA"/>
        </a:accent3>
        <a:accent4>
          <a:srgbClr val="DADAAE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4">
        <a:dk1>
          <a:srgbClr val="000000"/>
        </a:dk1>
        <a:lt1>
          <a:srgbClr val="F8F8F8"/>
        </a:lt1>
        <a:dk2>
          <a:srgbClr val="800000"/>
        </a:dk2>
        <a:lt2>
          <a:srgbClr val="FFFFFF"/>
        </a:lt2>
        <a:accent1>
          <a:srgbClr val="FF3300"/>
        </a:accent1>
        <a:accent2>
          <a:srgbClr val="FF5050"/>
        </a:accent2>
        <a:accent3>
          <a:srgbClr val="C0AAAA"/>
        </a:accent3>
        <a:accent4>
          <a:srgbClr val="D4D4D4"/>
        </a:accent4>
        <a:accent5>
          <a:srgbClr val="FFADAA"/>
        </a:accent5>
        <a:accent6>
          <a:srgbClr val="E74848"/>
        </a:accent6>
        <a:hlink>
          <a:srgbClr val="FF99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5">
        <a:dk1>
          <a:srgbClr val="666699"/>
        </a:dk1>
        <a:lt1>
          <a:srgbClr val="FFFFFF"/>
        </a:lt1>
        <a:dk2>
          <a:srgbClr val="000066"/>
        </a:dk2>
        <a:lt2>
          <a:srgbClr val="CCECFF"/>
        </a:lt2>
        <a:accent1>
          <a:srgbClr val="0099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CACA"/>
        </a:accent5>
        <a:accent6>
          <a:srgbClr val="008AB9"/>
        </a:accent6>
        <a:hlink>
          <a:srgbClr val="CC99FF"/>
        </a:hlink>
        <a:folHlink>
          <a:srgbClr val="3366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6">
        <a:dk1>
          <a:srgbClr val="99CC00"/>
        </a:dk1>
        <a:lt1>
          <a:srgbClr val="FFFFFF"/>
        </a:lt1>
        <a:dk2>
          <a:srgbClr val="009900"/>
        </a:dk2>
        <a:lt2>
          <a:srgbClr val="FFFF99"/>
        </a:lt2>
        <a:accent1>
          <a:srgbClr val="336600"/>
        </a:accent1>
        <a:accent2>
          <a:srgbClr val="008000"/>
        </a:accent2>
        <a:accent3>
          <a:srgbClr val="AACAAA"/>
        </a:accent3>
        <a:accent4>
          <a:srgbClr val="DADADA"/>
        </a:accent4>
        <a:accent5>
          <a:srgbClr val="ADB8AA"/>
        </a:accent5>
        <a:accent6>
          <a:srgbClr val="007300"/>
        </a:accent6>
        <a:hlink>
          <a:srgbClr val="CCCC00"/>
        </a:hlink>
        <a:folHlink>
          <a:srgbClr val="33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7">
        <a:dk1>
          <a:srgbClr val="000066"/>
        </a:dk1>
        <a:lt1>
          <a:srgbClr val="E1F4FF"/>
        </a:lt1>
        <a:dk2>
          <a:srgbClr val="000066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EEF8FF"/>
        </a:accent3>
        <a:accent4>
          <a:srgbClr val="000056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ры 8">
        <a:dk1>
          <a:srgbClr val="006699"/>
        </a:dk1>
        <a:lt1>
          <a:srgbClr val="FFFFFF"/>
        </a:lt1>
        <a:dk2>
          <a:srgbClr val="006666"/>
        </a:dk2>
        <a:lt2>
          <a:srgbClr val="FFFFCC"/>
        </a:lt2>
        <a:accent1>
          <a:srgbClr val="EDFAD2"/>
        </a:accent1>
        <a:accent2>
          <a:srgbClr val="EBF7FF"/>
        </a:accent2>
        <a:accent3>
          <a:srgbClr val="FFFFFF"/>
        </a:accent3>
        <a:accent4>
          <a:srgbClr val="005682"/>
        </a:accent4>
        <a:accent5>
          <a:srgbClr val="F4FCE5"/>
        </a:accent5>
        <a:accent6>
          <a:srgbClr val="D5E0E7"/>
        </a:accent6>
        <a:hlink>
          <a:srgbClr val="CC99FF"/>
        </a:hlink>
        <a:folHlink>
          <a:srgbClr val="F2DF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ры 9">
        <a:dk1>
          <a:srgbClr val="000000"/>
        </a:dk1>
        <a:lt1>
          <a:srgbClr val="FFFFFF"/>
        </a:lt1>
        <a:dk2>
          <a:srgbClr val="000000"/>
        </a:dk2>
        <a:lt2>
          <a:srgbClr val="FFCC99"/>
        </a:lt2>
        <a:accent1>
          <a:srgbClr val="FF9900"/>
        </a:accent1>
        <a:accent2>
          <a:srgbClr val="FF99CC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8AB9"/>
        </a:accent6>
        <a:hlink>
          <a:srgbClr val="FF9999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Balloons</Template>
  <TotalTime>2071</TotalTime>
  <Words>637</Words>
  <Application>Microsoft Office PowerPoint</Application>
  <PresentationFormat>Экран (4:3)</PresentationFormat>
  <Paragraphs>97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Calibri</vt:lpstr>
      <vt:lpstr>Georgia</vt:lpstr>
      <vt:lpstr>Times New Roman</vt:lpstr>
      <vt:lpstr>Verdana</vt:lpstr>
      <vt:lpstr>Шары</vt:lpstr>
      <vt:lpstr> МБ ДОУ  Починковский  детский сад № 2  </vt:lpstr>
      <vt:lpstr>Презентация PowerPoint</vt:lpstr>
      <vt:lpstr>Презентация PowerPoint</vt:lpstr>
      <vt:lpstr>Поделки из бросового материала</vt:lpstr>
      <vt:lpstr>Презентация PowerPoint</vt:lpstr>
      <vt:lpstr>Презентация PowerPoint</vt:lpstr>
      <vt:lpstr>Презентация PowerPoint</vt:lpstr>
      <vt:lpstr>Презентация PowerPoint</vt:lpstr>
      <vt:lpstr>Влияние на развитие ребёнка .</vt:lpstr>
      <vt:lpstr>Практическое применение поделок</vt:lpstr>
      <vt:lpstr>Практическое применение поделок</vt:lpstr>
      <vt:lpstr>Практическое применение поделок</vt:lpstr>
      <vt:lpstr>Практическое применение поделок</vt:lpstr>
      <vt:lpstr>Практическое применение поделок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ivashchenko2013@bk.ru</cp:lastModifiedBy>
  <cp:revision>50</cp:revision>
  <dcterms:created xsi:type="dcterms:W3CDTF">2011-04-16T11:02:42Z</dcterms:created>
  <dcterms:modified xsi:type="dcterms:W3CDTF">2026-06-06T10:51:03Z</dcterms:modified>
</cp:coreProperties>
</file>