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0" r:id="rId6"/>
    <p:sldId id="261" r:id="rId7"/>
    <p:sldId id="266" r:id="rId8"/>
    <p:sldId id="265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73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19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0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10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646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81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56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65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392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726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035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DC0D4-6107-4FAA-A639-A56AA3A5A90F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F1AF8-BC86-4112-AE97-65F134CD44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05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&#1042;&#1080;&#1076;&#1077;&#1086;&#1087;&#1086;&#1079;&#1076;&#1088;&#1072;&#1074;&#1083;&#1077;&#1085;&#1080;&#1077;%20&#1063;&#1090;&#1086;%20&#1090;&#1072;&#1080;&#1090;&#1089;&#1103;%20&#1074;%20&#1089;&#1083;&#1086;&#1074;&#1077;%20&#1084;&#1072;&#1084;&#1072;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\Desktop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712968" cy="324035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 ДОУ Починковский детский сад №2</a:t>
            </a:r>
            <a:b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Краткосрочный проект в младшей группе</a:t>
            </a:r>
            <a:br>
              <a:rPr lang="ru-RU" sz="3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«День Матери»</a:t>
            </a:r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0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3886200"/>
            <a:ext cx="5616624" cy="1126976"/>
          </a:xfrm>
        </p:spPr>
        <p:txBody>
          <a:bodyPr>
            <a:normAutofit/>
          </a:bodyPr>
          <a:lstStyle/>
          <a:p>
            <a:pPr algn="r"/>
            <a:r>
              <a:rPr lang="ru-RU" sz="3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Подготовили:</a:t>
            </a:r>
            <a:r>
              <a:rPr lang="ru-RU" sz="3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С.В. Адмиралова,</a:t>
            </a:r>
          </a:p>
          <a:p>
            <a:pPr algn="r"/>
            <a:r>
              <a:rPr lang="ru-RU" sz="3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К.С. Архипова</a:t>
            </a:r>
            <a:endParaRPr lang="ru-RU" sz="3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03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7\Desktop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62468" y="1230467"/>
            <a:ext cx="4556306" cy="533979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7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Рассматривание семейных фотографий</a:t>
            </a:r>
            <a:endParaRPr lang="ru-RU" sz="1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5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696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Тематический план мероприятий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 день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180970" y="1186319"/>
            <a:ext cx="4248472" cy="5339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buFont typeface="Arial" pitchFamily="34" charset="0"/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Беседа “Мамы нет роднее”</a:t>
            </a:r>
            <a:endParaRPr lang="ru-RU" sz="18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Font typeface="Arial" pitchFamily="34" charset="0"/>
              <a:buNone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F:\САДИК_НОВАЯ_ФЛ\МЛ_ГР_25-26 уч.г\ПРОЕКТЫ\День 1\IMG_20251124_111819_87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1" r="22065" b="11380"/>
          <a:stretch/>
        </p:blipFill>
        <p:spPr bwMode="auto">
          <a:xfrm>
            <a:off x="251520" y="1854510"/>
            <a:ext cx="2016223" cy="27266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 descr="F:\САДИК_НОВАЯ_ФЛ\МЛ_ГР_25-26 уч.г\ПРОЕКТЫ\День 1\IMG_20251124_112059_47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579" y="3861048"/>
            <a:ext cx="2068968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САДИК_НОВАЯ_ФЛ\МЛ_ГР_25-26 уч.г\ПРОЕКТЫ\День 1\IMG_20251124_112128_88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577" y="1736779"/>
            <a:ext cx="1985668" cy="2401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F:\САДИК_НОВАЯ_ФЛ\МЛ_ГР_25-26 уч.г\ПРОЕКТЫ\День 1\IMG_20251124_112343_59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178" y="1727280"/>
            <a:ext cx="1887197" cy="240198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Объект 5"/>
          <p:cNvSpPr txBox="1">
            <a:spLocks/>
          </p:cNvSpPr>
          <p:nvPr/>
        </p:nvSpPr>
        <p:spPr>
          <a:xfrm>
            <a:off x="4580385" y="4355970"/>
            <a:ext cx="4556306" cy="457109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55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«Мама – детеныши»</a:t>
            </a:r>
          </a:p>
          <a:p>
            <a:pPr marL="0" indent="0" algn="ctr">
              <a:buFont typeface="Arial" pitchFamily="34" charset="0"/>
              <a:buNone/>
            </a:pPr>
            <a:endParaRPr lang="ru-RU" sz="15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F:\САДИК_НОВАЯ_ФЛ\МЛ_ГР_25-26 уч.г\ПРОЕКТЫ\День 1\IMG_20251124_155359_048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25144"/>
            <a:ext cx="2664296" cy="1978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254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7\Desktop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89" y="-5705"/>
            <a:ext cx="9159213" cy="686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105745"/>
            <a:ext cx="8229600" cy="86642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Тематический план мероприятий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день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7504" y="1196753"/>
            <a:ext cx="4392488" cy="648072"/>
          </a:xfrm>
        </p:spPr>
        <p:txBody>
          <a:bodyPr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Пальчиковая гимнастика </a:t>
            </a:r>
            <a:endParaRPr lang="ru-RU" sz="18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Маму я свою люблю» </a:t>
            </a:r>
            <a:endParaRPr lang="ru-RU" sz="1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39019" y="5950157"/>
            <a:ext cx="4572000" cy="67044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Изготовление поздравительных открыток «Тепло маминых рук»</a:t>
            </a:r>
            <a:endParaRPr lang="ru-RU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F:\САДИК_НОВАЯ_ФЛ\МЛ_ГР_25-26 уч.г\ПРОЕКТЫ\День2\176406698348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461" y="4437112"/>
            <a:ext cx="3004828" cy="2254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F:\САДИК_НОВАЯ_ФЛ\МЛ_ГР_25-26 уч.г\ПРОЕКТЫ\День2\IMG_20251125_151159_69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8591" y="1358100"/>
            <a:ext cx="2857481" cy="20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F:\САДИК_НОВАЯ_ФЛ\МЛ_ГР_25-26 уч.г\ПРОЕКТЫ\День2\IMG_20251125_153426_79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731" y="3645059"/>
            <a:ext cx="2834681" cy="2146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User\Downloads\IMG_20251125_114024_39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58682"/>
            <a:ext cx="2978311" cy="2263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26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7\Desktop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705"/>
            <a:ext cx="9159213" cy="686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105745"/>
            <a:ext cx="8229600" cy="86642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Тематический план мероприятий</a:t>
            </a:r>
            <a:b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день</a:t>
            </a: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0" y="985989"/>
            <a:ext cx="4392488" cy="648072"/>
          </a:xfrm>
        </p:spPr>
        <p:txBody>
          <a:bodyPr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Беседа « Как я маме помогаю»</a:t>
            </a:r>
            <a:endParaRPr lang="ru-RU" sz="18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30200"/>
            <a:ext cx="2296378" cy="30498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850" y="3429000"/>
            <a:ext cx="2375756" cy="3155301"/>
          </a:xfrm>
          <a:prstGeom prst="rect">
            <a:avLst/>
          </a:prstGeom>
        </p:spPr>
      </p:pic>
      <p:sp>
        <p:nvSpPr>
          <p:cNvPr id="7" name="Объект 5"/>
          <p:cNvSpPr txBox="1">
            <a:spLocks/>
          </p:cNvSpPr>
          <p:nvPr/>
        </p:nvSpPr>
        <p:spPr>
          <a:xfrm>
            <a:off x="4860032" y="985989"/>
            <a:ext cx="4392488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Фотоколлаж </a:t>
            </a:r>
            <a:endPara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Мамины помощники»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F:\САДИК_НОВАЯ_ФЛ\МЛ_ГР_25-26 уч.г\ПРОЕКТЫ\День 3\176415558191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44824"/>
            <a:ext cx="3738438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01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7\Desktop\МЛ_ГР 25-26 уч.г\проекты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" y="-508"/>
            <a:ext cx="9144677" cy="685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/>
          <a:lstStyle/>
          <a:p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Тематический план мероприятий</a:t>
            </a:r>
            <a:b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dirty="0" smtClean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день</a:t>
            </a:r>
            <a:endParaRPr lang="ru-RU" dirty="0"/>
          </a:p>
        </p:txBody>
      </p:sp>
      <p:sp>
        <p:nvSpPr>
          <p:cNvPr id="5" name="Объект 5"/>
          <p:cNvSpPr>
            <a:spLocks noGrp="1"/>
          </p:cNvSpPr>
          <p:nvPr>
            <p:ph idx="1"/>
          </p:nvPr>
        </p:nvSpPr>
        <p:spPr>
          <a:xfrm>
            <a:off x="107504" y="1155698"/>
            <a:ext cx="4320480" cy="689126"/>
          </a:xfrm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Сюжетно – ролевая игра «Семья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сюжет «Купание малыша»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4777680" y="1242320"/>
            <a:ext cx="4320480" cy="7465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Прослушивание музыкального произведения «Песенка мамонтёнка»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F:\САДИК_НОВАЯ_ФЛ\МЛ_ГР_25-26 уч.г\ПРОЕКТЫ\День 3\IMG_20251126_153002_79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224" y="2355787"/>
            <a:ext cx="3751580" cy="28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7\Desktop\МЛ_ГР 25-26 уч.г\проекты\День3\IMG_20251204_113712_42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66" y="1844824"/>
            <a:ext cx="3167105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7\Desktop\МЛ_ГР 25-26 уч.г\проекты\День3\IMG_20251204_113850_09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106" y="4149080"/>
            <a:ext cx="3216934" cy="2592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8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7\Desktop\МЛ_ГР 25-26 уч.г\проекты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" y="0"/>
            <a:ext cx="9144677" cy="685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7\Desktop\МЛ_ГР 25-26 уч.г\проекты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29" y="50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Тематический план мероприятий</a:t>
            </a:r>
            <a:b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dirty="0" smtClean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день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1196752"/>
            <a:ext cx="4392488" cy="643211"/>
          </a:xfrm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Пальчиковая гимнастика </a:t>
            </a:r>
            <a:endParaRPr lang="ru-RU" sz="1800" b="1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Осенний букет для мамы» 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4860032" y="6215297"/>
            <a:ext cx="4166161" cy="643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Лепка 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«Угощение 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мамы»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 descr="C:\Users\User\Desktop\день4\176425474843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07371"/>
            <a:ext cx="2775570" cy="2149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User\Desktop\день4\176425466369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922" y="4323928"/>
            <a:ext cx="2880320" cy="2299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User\Desktop\день4\IMG_20251127_093046_33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225" y="1465856"/>
            <a:ext cx="2978860" cy="2140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C:\Users\User\Desktop\день4\IMG_20251127_094022_61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861048"/>
            <a:ext cx="3059832" cy="22822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96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7\Desktop\МЛ_ГР 25-26 уч.г\проекты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" y="0"/>
            <a:ext cx="9144677" cy="685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7\Desktop\МЛ_ГР 25-26 уч.г\проекты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29" y="50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Тематический план мероприятий</a:t>
            </a:r>
            <a:b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400" b="1" dirty="0" smtClean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день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1196752"/>
            <a:ext cx="4392488" cy="643211"/>
          </a:xfrm>
        </p:spPr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Я. Аким «Мама»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4853849" y="5572086"/>
            <a:ext cx="4166161" cy="643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Прослушивание песни «Мама будь всегда со мною рядом»</a:t>
            </a:r>
            <a:endParaRPr lang="ru-RU" sz="1400" b="1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219" y="2636912"/>
            <a:ext cx="3693420" cy="27809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17218"/>
            <a:ext cx="2808312" cy="372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03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7\Desktop\purple-floral-background-79wei4hvpdlczire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63" y="-2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3"/>
            <a:ext cx="4978896" cy="5414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Вручение поздравительных </a:t>
            </a:r>
            <a:r>
              <a:rPr lang="ru-RU" sz="1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открыток 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мамам</a:t>
            </a:r>
            <a:endParaRPr lang="ru-RU" sz="1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931224" cy="86409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Тематический план мероприятий</a:t>
            </a:r>
            <a:br>
              <a:rPr lang="ru-RU" sz="2400" b="1" dirty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8064A2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5 день</a:t>
            </a:r>
            <a:endParaRPr lang="ru-RU" dirty="0"/>
          </a:p>
        </p:txBody>
      </p:sp>
      <p:pic>
        <p:nvPicPr>
          <p:cNvPr id="6" name="Рисунок 5" descr="F:\МЛ_ГР_25-26 уч.г\ПРОЕКТЫ\день5\PhotoCollage_1764183623536.jpg">
            <a:hlinkClick r:id="rId2" action="ppaction://hlinkfile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0" y="1664802"/>
            <a:ext cx="4824536" cy="424847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5724128" y="3068959"/>
            <a:ext cx="3275856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 action="ppaction://hlinkfile"/>
              </a:rPr>
              <a:t>Видеопоздравление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 action="ppaction://hlinkfile"/>
              </a:rPr>
              <a:t> «Что 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 action="ppaction://hlinkfile"/>
              </a:rPr>
              <a:t>таится в слове мама…»</a:t>
            </a:r>
            <a:endParaRPr lang="ru-RU" sz="18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83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7\Desktop\МЛ_ГР 25-26 уч.г\проекты\purple-floral-background-79wei4hvpdlczi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69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Результат реализации проекта:</a:t>
            </a:r>
            <a:b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24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Дети познакомились с праздником «День Матери» и получили знания о роли мамы в их жизни.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Дети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научились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ценить мамину заботу и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проявлять к ней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доброе, чуткое и внимательное отношение.</a:t>
            </a:r>
            <a:endParaRPr lang="ru-RU" sz="28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Родители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воспитанников приняли участие в реализации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проекта (подготовка фотографий, разучивание с детьми стихов о маме).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b="1" i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62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191</Words>
  <Application>Microsoft Office PowerPoint</Application>
  <PresentationFormat>Экран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МБ ДОУ Починковский детский сад №2   Краткосрочный проект в младшей группе «День Матери» </vt:lpstr>
      <vt:lpstr>Тематический план мероприятий 1 день</vt:lpstr>
      <vt:lpstr>Тематический план мероприятий 2 день</vt:lpstr>
      <vt:lpstr>Тематический план мероприятий 3 день</vt:lpstr>
      <vt:lpstr>Тематический план мероприятий 3 день</vt:lpstr>
      <vt:lpstr>Тематический план мероприятий 4 день</vt:lpstr>
      <vt:lpstr>Тематический план мероприятий 4 день</vt:lpstr>
      <vt:lpstr>Тематический план мероприятий 5 день</vt:lpstr>
      <vt:lpstr>Результат реализации проекта: 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 ДОУ Починковский детский сад №2  Краткосрочный проект в младшей группе «День Матери» </dc:title>
  <dc:creator>7</dc:creator>
  <cp:lastModifiedBy>7</cp:lastModifiedBy>
  <cp:revision>48</cp:revision>
  <dcterms:created xsi:type="dcterms:W3CDTF">2025-11-25T13:50:01Z</dcterms:created>
  <dcterms:modified xsi:type="dcterms:W3CDTF">2025-12-15T10:03:44Z</dcterms:modified>
</cp:coreProperties>
</file>