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0336" y="2348880"/>
            <a:ext cx="5648623" cy="12043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Сенсорное развитие детей дошкольного возраста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953200" cy="161691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родительского собрания</a:t>
            </a:r>
          </a:p>
          <a:p>
            <a:pPr algn="ctr"/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Романова Г. А.</a:t>
            </a:r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Починки 2024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1484783"/>
            <a:ext cx="5482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 ДОУ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детский сад №2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5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56084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Мир входит в сознание человека лишь через дверь органов внешних чувств. Если она закрыта, то он не может войти в него, не может вступить с ним в связь. Мир тогда не существует для сознания». 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</a:t>
            </a:r>
          </a:p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Прейерладших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2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36712"/>
            <a:ext cx="8136904" cy="485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Цель: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формирование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сенсорных способностей у детей.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адачи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формирование сенсорных способностей у детей посредством образовательной деятельности;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формирование у детей систем сенсорных эталонов;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формирование у детей умений самостоятельно применять системы эталонов в практической и познавательной деятельности.</a:t>
            </a:r>
            <a:endParaRPr lang="ru-RU" sz="2800" dirty="0"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16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867" y="1124744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Слово «сенсорный» происходит от латинского слова «</a:t>
            </a:r>
            <a:r>
              <a:rPr lang="ru-RU" sz="4400" b="1" dirty="0" err="1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sensus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— «чувство», «ощущение», «восприятие», «способность ощущения».</a:t>
            </a:r>
            <a:br>
              <a:rPr lang="ru-RU" sz="4400" b="1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4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4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/>
                <a:ea typeface="Times New Roman"/>
              </a:rPr>
              <a:t>Сенсорные эталоны </a:t>
            </a:r>
            <a:r>
              <a:rPr lang="ru-RU" sz="2800" dirty="0" smtClean="0">
                <a:solidFill>
                  <a:schemeClr val="accent1"/>
                </a:solidFill>
                <a:latin typeface="Times New Roman"/>
                <a:ea typeface="Times New Roman"/>
              </a:rPr>
              <a:t>– </a:t>
            </a:r>
          </a:p>
          <a:p>
            <a:pPr algn="ctr"/>
            <a:r>
              <a:rPr lang="ru-RU" sz="2800" dirty="0" smtClean="0">
                <a:solidFill>
                  <a:schemeClr val="accent1"/>
                </a:solidFill>
                <a:latin typeface="Times New Roman"/>
                <a:ea typeface="Times New Roman"/>
              </a:rPr>
              <a:t>это </a:t>
            </a:r>
            <a:r>
              <a:rPr lang="ru-RU" sz="2800" dirty="0">
                <a:solidFill>
                  <a:schemeClr val="accent1"/>
                </a:solidFill>
                <a:latin typeface="Times New Roman"/>
                <a:ea typeface="Times New Roman"/>
              </a:rPr>
              <a:t>устойчивые, закрепленные в речи представления о цветах, геометрических фигурах и отношениях по величине между несколькими предметами. </a:t>
            </a:r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25439" r="9245" b="-8906"/>
          <a:stretch/>
        </p:blipFill>
        <p:spPr bwMode="auto">
          <a:xfrm>
            <a:off x="1979711" y="2289911"/>
            <a:ext cx="5853975" cy="454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48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0" y="332656"/>
            <a:ext cx="4267200" cy="5730007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Основная задача сенсорных дидактических игр для малышей – накопление разнообразного сенсорного опыта, который на следующих этапах обучения, занятиях ИЗО деятельности, конструирования позволит систематизировать накопленные знания, приобрести новые, а также использовать их в разнообразных ситуациях, повседневной жизни.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9419"/>
            <a:ext cx="3853327" cy="289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18995"/>
            <a:ext cx="3853327" cy="2886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752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337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    Сенсорное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развитие составляет фундамент общего умственного развития.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23444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               Все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дети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разные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: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3200" b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Визуалист</a:t>
            </a: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-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 главной </a:t>
            </a: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                 оказывается 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зрительная информация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endParaRPr lang="ru-RU" sz="3200" dirty="0" smtClean="0">
              <a:solidFill>
                <a:srgbClr val="333333"/>
              </a:solidFill>
              <a:latin typeface="Times New Roman"/>
              <a:ea typeface="Times New Roman"/>
            </a:endParaRPr>
          </a:p>
          <a:p>
            <a:r>
              <a:rPr lang="ru-RU" sz="3200" b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Аудиалист</a:t>
            </a:r>
            <a:r>
              <a:rPr lang="ru-RU" sz="3200" dirty="0" smtClean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-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важно то, 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            что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он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слышит</a:t>
            </a:r>
          </a:p>
          <a:p>
            <a:endParaRPr lang="ru-RU" sz="3200" dirty="0" smtClean="0">
              <a:solidFill>
                <a:srgbClr val="333333"/>
              </a:solidFill>
              <a:latin typeface="Times New Roman"/>
              <a:ea typeface="Times New Roman"/>
            </a:endParaRPr>
          </a:p>
          <a:p>
            <a:r>
              <a:rPr lang="ru-RU" sz="32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/>
                <a:ea typeface="Times New Roman"/>
              </a:rPr>
              <a:t>Кинестетик</a:t>
            </a:r>
            <a:r>
              <a:rPr lang="ru-RU" sz="3200" dirty="0">
                <a:solidFill>
                  <a:srgbClr val="FF0000"/>
                </a:solidFill>
                <a:latin typeface="Times New Roman"/>
                <a:ea typeface="Times New Roman"/>
              </a:rPr>
              <a:t> 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–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важно то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                что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он чувствует.</a:t>
            </a:r>
            <a: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  <a:t> </a:t>
            </a:r>
            <a:b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</a:b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914" y="1023444"/>
            <a:ext cx="2790056" cy="186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051991"/>
            <a:ext cx="2968958" cy="187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60" y="4903677"/>
            <a:ext cx="1931854" cy="193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11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9344"/>
            <a:ext cx="8764677" cy="638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122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9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1546</TotalTime>
  <Words>171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Начальная</vt:lpstr>
      <vt:lpstr>   Сенсорное развитие детей дошкольного возраста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Сенсорное развитие детей дошкольного возраста</dc:title>
  <dc:creator>SAD</dc:creator>
  <cp:lastModifiedBy>SAD</cp:lastModifiedBy>
  <cp:revision>15</cp:revision>
  <dcterms:created xsi:type="dcterms:W3CDTF">2024-11-14T08:37:18Z</dcterms:created>
  <dcterms:modified xsi:type="dcterms:W3CDTF">2024-12-17T10:52:15Z</dcterms:modified>
</cp:coreProperties>
</file>