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080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131840" y="5661248"/>
            <a:ext cx="5637010" cy="882119"/>
          </a:xfrm>
        </p:spPr>
        <p:txBody>
          <a:bodyPr/>
          <a:lstStyle/>
          <a:p>
            <a:pPr algn="r"/>
            <a:r>
              <a:rPr lang="ru-RU" dirty="0"/>
              <a:t>Подготовила: Архипова Елена Александровна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260648"/>
            <a:ext cx="7175351" cy="1793167"/>
          </a:xfrm>
        </p:spPr>
        <p:txBody>
          <a:bodyPr/>
          <a:lstStyle/>
          <a:p>
            <a:pPr marL="182880" indent="0" algn="ctr">
              <a:buNone/>
            </a:pPr>
            <a:r>
              <a:rPr lang="ru-RU" sz="3600" dirty="0"/>
              <a:t>МБ ДОУ Починковский детский сад №2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4628" y="1966924"/>
            <a:ext cx="735831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dirty="0">
                <a:latin typeface="+mj-lt"/>
              </a:rPr>
              <a:t>«Не мешайте нам трудиться!»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789040"/>
            <a:ext cx="4166779" cy="26247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5199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s://sun9-78.userapi.com/impg/RmpWtk_E22kUA2Lx8eu2EzlDml8f-E4KRoctdw/vfCvSbF0qwY.jpg?size=486x1080&amp;quality=95&amp;sign=0e249acd5d1f5ac8c767304766cf4cd4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145881"/>
            <a:ext cx="2124235" cy="39604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332656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Пересадка перца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340768"/>
            <a:ext cx="3240360" cy="403244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/>
              <a:t>Пейте,</a:t>
            </a:r>
          </a:p>
          <a:p>
            <a:pPr marL="45720" indent="0">
              <a:buNone/>
            </a:pPr>
            <a:r>
              <a:rPr lang="ru-RU" dirty="0"/>
              <a:t>Пейте,</a:t>
            </a:r>
          </a:p>
          <a:p>
            <a:pPr marL="45720" indent="0">
              <a:buNone/>
            </a:pPr>
            <a:r>
              <a:rPr lang="ru-RU" dirty="0"/>
              <a:t>Не  жалейте.</a:t>
            </a:r>
          </a:p>
          <a:p>
            <a:pPr marL="45720" indent="0">
              <a:buNone/>
            </a:pPr>
            <a:r>
              <a:rPr lang="ru-RU" dirty="0"/>
              <a:t>А хотите – </a:t>
            </a:r>
          </a:p>
          <a:p>
            <a:pPr marL="45720" indent="0">
              <a:buNone/>
            </a:pPr>
            <a:r>
              <a:rPr lang="ru-RU" dirty="0"/>
              <a:t>В лейку</a:t>
            </a:r>
          </a:p>
          <a:p>
            <a:pPr marL="45720" indent="0">
              <a:buNone/>
            </a:pPr>
            <a:r>
              <a:rPr lang="ru-RU" dirty="0"/>
              <a:t>Лейте,</a:t>
            </a:r>
          </a:p>
          <a:p>
            <a:pPr marL="45720" indent="0">
              <a:buNone/>
            </a:pPr>
            <a:r>
              <a:rPr lang="ru-RU" dirty="0"/>
              <a:t>Поливайте огород,</a:t>
            </a:r>
          </a:p>
          <a:p>
            <a:pPr marL="45720" indent="0">
              <a:buNone/>
            </a:pPr>
            <a:r>
              <a:rPr lang="ru-RU" dirty="0"/>
              <a:t>Он ведь тоже воду пьёт.</a:t>
            </a:r>
          </a:p>
        </p:txBody>
      </p:sp>
      <p:pic>
        <p:nvPicPr>
          <p:cNvPr id="2050" name="Picture 2" descr="https://sun9-9.userapi.com/impg/ZTCORAxaAXyo5SkO2N6fJajxTB50serCYA_GOw/0HGvt2fXiYI.jpg?size=486x1080&amp;quality=95&amp;sign=44e58a141aa4f5b9001eb8499e34be1c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96751"/>
            <a:ext cx="2376264" cy="48005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un9-19.userapi.com/impg/o6eh11M5krxWVd8rGba-YSxWlSAE8A5bwvzAgw/XxUvZLM1U4s.jpg?size=486x1080&amp;quality=95&amp;sign=5f5e5dc0a2525ba59baf4dbfde1ba0fb&amp;type=album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6964" y="2636912"/>
            <a:ext cx="2388095" cy="397358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0402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Мы сажали цветочки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052736"/>
            <a:ext cx="3384376" cy="5256584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ru-RU" dirty="0"/>
              <a:t>Цветы нам дарят настроенье,</a:t>
            </a:r>
            <a:br>
              <a:rPr lang="ru-RU" dirty="0"/>
            </a:br>
            <a:r>
              <a:rPr lang="ru-RU" dirty="0"/>
              <a:t>И пробуждают вдохновенье,</a:t>
            </a:r>
            <a:br>
              <a:rPr lang="ru-RU" dirty="0"/>
            </a:br>
            <a:r>
              <a:rPr lang="ru-RU" dirty="0"/>
              <a:t>Как символ чистой красоты,</a:t>
            </a:r>
            <a:br>
              <a:rPr lang="ru-RU" dirty="0"/>
            </a:br>
            <a:r>
              <a:rPr lang="ru-RU" dirty="0"/>
              <a:t>Ведь очень трудно без мечты!</a:t>
            </a:r>
            <a:br>
              <a:rPr lang="ru-RU" dirty="0"/>
            </a:br>
            <a:br>
              <a:rPr lang="ru-RU" dirty="0"/>
            </a:br>
            <a:r>
              <a:rPr lang="ru-RU" dirty="0"/>
              <a:t>И остаётся прочно с нами,</a:t>
            </a:r>
            <a:br>
              <a:rPr lang="ru-RU" dirty="0"/>
            </a:br>
            <a:r>
              <a:rPr lang="ru-RU" dirty="0"/>
              <a:t>Всё то, что связано с цветами,</a:t>
            </a:r>
            <a:br>
              <a:rPr lang="ru-RU" dirty="0"/>
            </a:br>
            <a:r>
              <a:rPr lang="ru-RU" dirty="0"/>
              <a:t>В них растворились краски звёзд,</a:t>
            </a:r>
            <a:br>
              <a:rPr lang="ru-RU" dirty="0"/>
            </a:br>
            <a:r>
              <a:rPr lang="ru-RU" dirty="0"/>
              <a:t>И мир любви без мук и слёз!</a:t>
            </a:r>
          </a:p>
        </p:txBody>
      </p:sp>
      <p:pic>
        <p:nvPicPr>
          <p:cNvPr id="3074" name="Picture 2" descr="https://sun9-54.userapi.com/impg/lS0MEC2o9Xl_mio6csAUpMkUUOXUHX7e143C2A/Tbyax7uZhqI.jpg?size=486x1080&amp;quality=95&amp;sign=3c10b61e00bbe6447e433a0b22189df3&amp;type=albu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836712"/>
            <a:ext cx="2448272" cy="49503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sun9-24.userapi.com/impg/h9GWYnDNhrLWlS2j3ZL4NJRzioBzJsYcHvtejg/C7K6p7YjsCI.jpg?size=486x1080&amp;quality=95&amp;sign=4e56c0bbe014238238e42dfd4e32e25d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916832"/>
            <a:ext cx="2160240" cy="48005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 descr="https://sun9-10.userapi.com/impg/nqbLsbjP2rA3JedFZeqL_7myMPYTaUfJlStsdw/ZXCvBOhv19A.jpg?size=486x1080&amp;quality=95&amp;sign=e8f5a93602b75231c828a035a6a4a4ff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1880" y="749575"/>
            <a:ext cx="1605386" cy="35675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037237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8864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Уборка участка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628800"/>
            <a:ext cx="2880320" cy="4104456"/>
          </a:xfrm>
        </p:spPr>
        <p:txBody>
          <a:bodyPr/>
          <a:lstStyle/>
          <a:p>
            <a:pPr marL="45720" indent="0">
              <a:buNone/>
            </a:pPr>
            <a:r>
              <a:rPr lang="ru-RU" dirty="0"/>
              <a:t>Грабли взяли, </a:t>
            </a:r>
          </a:p>
          <a:p>
            <a:pPr marL="45720" indent="0">
              <a:buNone/>
            </a:pPr>
            <a:r>
              <a:rPr lang="ru-RU" dirty="0"/>
              <a:t>На участке все убрали, </a:t>
            </a:r>
          </a:p>
          <a:p>
            <a:pPr marL="45720" indent="0">
              <a:buNone/>
            </a:pPr>
            <a:r>
              <a:rPr lang="ru-RU" dirty="0"/>
              <a:t>Приходите, поглядите, </a:t>
            </a:r>
          </a:p>
          <a:p>
            <a:pPr marL="45720" indent="0">
              <a:buNone/>
            </a:pPr>
            <a:r>
              <a:rPr lang="ru-RU" dirty="0"/>
              <a:t>Хоть сориночку найдите.</a:t>
            </a:r>
          </a:p>
        </p:txBody>
      </p:sp>
      <p:pic>
        <p:nvPicPr>
          <p:cNvPr id="4098" name="Picture 2" descr="https://sun9-13.userapi.com/impg/VRut3HvSmFS1dRfRpUoV1CHiU0SQptJ6jflr9Q/Hw3i4jeKDv8.jpg?size=1280x576&amp;quality=95&amp;sign=84c5ab95e5a3b6e0177523075e5d550f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052736"/>
            <a:ext cx="5280587" cy="237626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un9-47.userapi.com/impg/jmS8UKDntnreRxyT89sASDuIEvRM1aOLvk0R6A/L31F78VgBDM.jpg?size=1280x576&amp;quality=95&amp;sign=d04b7ae1ffe9f15cff0f109b6d461907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3768" y="3717032"/>
            <a:ext cx="6157188" cy="27707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72309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18864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Дежурство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1556792"/>
            <a:ext cx="2520280" cy="3474720"/>
          </a:xfrm>
        </p:spPr>
        <p:txBody>
          <a:bodyPr/>
          <a:lstStyle/>
          <a:p>
            <a:pPr marL="45720" indent="0">
              <a:buNone/>
            </a:pPr>
            <a:r>
              <a:rPr lang="ru-RU" dirty="0"/>
              <a:t>Мы дежурные сегодня.</a:t>
            </a:r>
          </a:p>
          <a:p>
            <a:pPr marL="45720" indent="0">
              <a:buNone/>
            </a:pPr>
            <a:r>
              <a:rPr lang="ru-RU" dirty="0"/>
              <a:t>Станем быстро помогать,</a:t>
            </a:r>
          </a:p>
          <a:p>
            <a:pPr marL="45720" indent="0">
              <a:buNone/>
            </a:pPr>
            <a:r>
              <a:rPr lang="ru-RU" dirty="0"/>
              <a:t>Аккуратно и красиво</a:t>
            </a:r>
          </a:p>
          <a:p>
            <a:pPr marL="45720" indent="0">
              <a:buNone/>
            </a:pPr>
            <a:r>
              <a:rPr lang="ru-RU" dirty="0"/>
              <a:t>Все столы сервировать.</a:t>
            </a:r>
          </a:p>
          <a:p>
            <a:pPr marL="45720" indent="0">
              <a:buNone/>
            </a:pPr>
            <a:endParaRPr lang="ru-RU" dirty="0"/>
          </a:p>
        </p:txBody>
      </p:sp>
      <p:pic>
        <p:nvPicPr>
          <p:cNvPr id="5122" name="Picture 2" descr="https://sun9-75.userapi.com/impg/RTP_l_LMdUuaEkkTHaA6cid5DkYYh7CHi5YMnw/L7qJLpc3c80.jpg?size=1280x576&amp;quality=95&amp;sign=b5c821efb0183453365ae0f3963675b8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5402" y="980728"/>
            <a:ext cx="4960551" cy="22322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s://sun9-11.userapi.com/impg/0LLeknUfmBlH9MwHwM0W9mDxE4BktYqE34Wzlw/-M4H_MfRIlY.jpg?size=1280x576&amp;quality=95&amp;sign=3ce6e554974e21c4ab1a9004d9f98fc6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7868" y="4149080"/>
            <a:ext cx="5600622" cy="252028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https://sun9-31.userapi.com/impg/vI7ceet6lYdcUAXzTqfI4Nrgm3_H57PRiLOFdg/UzgWAm8Zt6k.jpg?size=1280x576&amp;quality=95&amp;sign=29d382067328a9745be5e446ae94845f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63530" y="2598601"/>
            <a:ext cx="4010698" cy="18048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91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7624" y="116632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Поливаем цветочки в группе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1916832"/>
            <a:ext cx="2448272" cy="3312368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ru-RU" dirty="0"/>
              <a:t>Хорошо моим цветочкам</a:t>
            </a:r>
            <a:br>
              <a:rPr lang="ru-RU" dirty="0"/>
            </a:br>
            <a:r>
              <a:rPr lang="ru-RU" dirty="0"/>
              <a:t>На окне уютном жить,</a:t>
            </a:r>
            <a:br>
              <a:rPr lang="ru-RU" dirty="0"/>
            </a:br>
            <a:r>
              <a:rPr lang="ru-RU" dirty="0"/>
              <a:t>Жизнь давать другим росточкам,</a:t>
            </a:r>
            <a:br>
              <a:rPr lang="ru-RU" dirty="0"/>
            </a:br>
            <a:r>
              <a:rPr lang="ru-RU" dirty="0"/>
              <a:t>Радость в дом мой приносить!</a:t>
            </a:r>
          </a:p>
        </p:txBody>
      </p:sp>
      <p:pic>
        <p:nvPicPr>
          <p:cNvPr id="6146" name="Picture 2" descr="https://sun9-38.userapi.com/impg/u1FWSc8kVpI8HXIPEQK0MjFMRkmuuX8KSNIh_w/LXjc7NhF8R0.jpg?size=1280x576&amp;quality=95&amp;sign=fe3a23eac52e4b336630aa75d6729192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3928" y="1916832"/>
            <a:ext cx="4751239" cy="2138057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 descr="https://sun9-47.userapi.com/impg/fV-iTNQQVa4akQOW-4UjhLmM-hA3DI3oTLJtQA/Dh8L1joh38o.jpg?size=1280x576&amp;quality=95&amp;sign=3183becf822af7a7b3a6486a03948868&amp;type=albu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4221088"/>
            <a:ext cx="5480472" cy="246621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6946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15616" y="188640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Меняем постельное белье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79512" y="1988840"/>
            <a:ext cx="3024336" cy="3474720"/>
          </a:xfrm>
        </p:spPr>
        <p:txBody>
          <a:bodyPr/>
          <a:lstStyle/>
          <a:p>
            <a:pPr marL="45720" indent="0">
              <a:buNone/>
            </a:pPr>
            <a:r>
              <a:rPr lang="ru-RU" dirty="0"/>
              <a:t>Холодная простынь чудесна:</a:t>
            </a:r>
            <a:br>
              <a:rPr lang="ru-RU" dirty="0"/>
            </a:br>
            <a:r>
              <a:rPr lang="ru-RU" dirty="0"/>
              <a:t>Пахуча, бела и чиста.</a:t>
            </a:r>
            <a:br>
              <a:rPr lang="ru-RU" dirty="0"/>
            </a:br>
            <a:r>
              <a:rPr lang="ru-RU" dirty="0"/>
              <a:t>И много в ней есть, если честно, –</a:t>
            </a:r>
            <a:br>
              <a:rPr lang="ru-RU" dirty="0"/>
            </a:br>
            <a:r>
              <a:rPr lang="ru-RU" dirty="0"/>
              <a:t>От чистой бумаги листа.</a:t>
            </a:r>
          </a:p>
        </p:txBody>
      </p:sp>
      <p:pic>
        <p:nvPicPr>
          <p:cNvPr id="7170" name="Picture 2" descr="https://sun9-70.userapi.com/impg/Whf5YmCHhvSguH5pY2tNFSuDjbzGIBAUGSBQ9Q/IuhOsHktMrs.jpg?size=1280x960&amp;quality=95&amp;sign=9aab281955a94afd7a1121ad169e4613&amp;type=album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18749"/>
            <a:ext cx="3391802" cy="254385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https://sun9-34.userapi.com/impg/BLntrhOXKPh-ya5vS5htPYTCBbScqFWQiIEEFA/AmLeTh4mCeA.jpg?size=1280x960&amp;quality=95&amp;sign=7430c8e8055966c27fc0955009800dc5&amp;type=album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8037" y="3918104"/>
            <a:ext cx="3919861" cy="29398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sun9-10.userapi.com/impg/10kPDAyBKzrIrCuLgc48uaYQTuHF8ENpDmSsVg/q1e4_7TPpIs.jpg?size=1280x960&amp;quality=95&amp;sign=492716ba6e12d47fc007b3fc1a0e4af3&amp;type=album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9" y="4437113"/>
            <a:ext cx="2952328" cy="22142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83238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59632" y="2526"/>
            <a:ext cx="6512511" cy="114300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/>
              <a:t>Заключение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403648" y="1196752"/>
            <a:ext cx="6400800" cy="347472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2800" dirty="0"/>
              <a:t>Наша работа была направлена на формирование у детей положительного отношения к труду, уважения к труду взрослых, привитию трудовых навыков. </a:t>
            </a:r>
          </a:p>
        </p:txBody>
      </p:sp>
    </p:spTree>
    <p:extLst>
      <p:ext uri="{BB962C8B-B14F-4D97-AF65-F5344CB8AC3E}">
        <p14:creationId xmlns:p14="http://schemas.microsoft.com/office/powerpoint/2010/main" val="40773259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187624" y="1916832"/>
            <a:ext cx="6400800" cy="3474720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ru-RU" sz="6000" b="1" dirty="0">
                <a:solidFill>
                  <a:srgbClr val="FF0000"/>
                </a:solidFill>
              </a:rPr>
              <a:t>СПАСИБО ЗА ВНИМАНИЯ! </a:t>
            </a:r>
          </a:p>
        </p:txBody>
      </p:sp>
    </p:spTree>
    <p:extLst>
      <p:ext uri="{BB962C8B-B14F-4D97-AF65-F5344CB8AC3E}">
        <p14:creationId xmlns:p14="http://schemas.microsoft.com/office/powerpoint/2010/main" val="2559766809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27</TotalTime>
  <Words>220</Words>
  <Application>Microsoft Office PowerPoint</Application>
  <PresentationFormat>Экран (4:3)</PresentationFormat>
  <Paragraphs>31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Georgia</vt:lpstr>
      <vt:lpstr>Trebuchet MS</vt:lpstr>
      <vt:lpstr>Воздушный поток</vt:lpstr>
      <vt:lpstr>МБ ДОУ Починковский детский сад №2</vt:lpstr>
      <vt:lpstr>Пересадка перца</vt:lpstr>
      <vt:lpstr>Мы сажали цветочки</vt:lpstr>
      <vt:lpstr>Уборка участка</vt:lpstr>
      <vt:lpstr>Дежурство</vt:lpstr>
      <vt:lpstr>Поливаем цветочки в группе</vt:lpstr>
      <vt:lpstr>Меняем постельное белье</vt:lpstr>
      <vt:lpstr>Заключение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МБ ДОУ Починковский детский сад №2</dc:title>
  <dc:creator>4</dc:creator>
  <cp:lastModifiedBy>ivashchenko2013@bk.ru</cp:lastModifiedBy>
  <cp:revision>5</cp:revision>
  <dcterms:created xsi:type="dcterms:W3CDTF">2025-05-21T09:13:13Z</dcterms:created>
  <dcterms:modified xsi:type="dcterms:W3CDTF">2025-08-12T16:15:03Z</dcterms:modified>
</cp:coreProperties>
</file>