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BC13C-1E7F-4AE5-81AE-7FF816E436F2}" type="datetimeFigureOut">
              <a:rPr lang="ru-RU" smtClean="0"/>
              <a:pPr/>
              <a:t>17.03.2025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D4088B-8D19-4EBB-997F-CB504009600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BC13C-1E7F-4AE5-81AE-7FF816E436F2}" type="datetimeFigureOut">
              <a:rPr lang="ru-RU" smtClean="0"/>
              <a:pPr/>
              <a:t>17.03.2025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D4088B-8D19-4EBB-997F-CB504009600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BC13C-1E7F-4AE5-81AE-7FF816E436F2}" type="datetimeFigureOut">
              <a:rPr lang="ru-RU" smtClean="0"/>
              <a:pPr/>
              <a:t>17.03.2025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D4088B-8D19-4EBB-997F-CB504009600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BC13C-1E7F-4AE5-81AE-7FF816E436F2}" type="datetimeFigureOut">
              <a:rPr lang="ru-RU" smtClean="0"/>
              <a:pPr/>
              <a:t>17.03.2025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D4088B-8D19-4EBB-997F-CB504009600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BC13C-1E7F-4AE5-81AE-7FF816E436F2}" type="datetimeFigureOut">
              <a:rPr lang="ru-RU" smtClean="0"/>
              <a:pPr/>
              <a:t>17.03.2025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D4088B-8D19-4EBB-997F-CB504009600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BC13C-1E7F-4AE5-81AE-7FF816E436F2}" type="datetimeFigureOut">
              <a:rPr lang="ru-RU" smtClean="0"/>
              <a:pPr/>
              <a:t>17.03.2025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D4088B-8D19-4EBB-997F-CB504009600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BC13C-1E7F-4AE5-81AE-7FF816E436F2}" type="datetimeFigureOut">
              <a:rPr lang="ru-RU" smtClean="0"/>
              <a:pPr/>
              <a:t>17.03.2025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D4088B-8D19-4EBB-997F-CB504009600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BC13C-1E7F-4AE5-81AE-7FF816E436F2}" type="datetimeFigureOut">
              <a:rPr lang="ru-RU" smtClean="0"/>
              <a:pPr/>
              <a:t>17.03.2025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D4088B-8D19-4EBB-997F-CB504009600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BC13C-1E7F-4AE5-81AE-7FF816E436F2}" type="datetimeFigureOut">
              <a:rPr lang="ru-RU" smtClean="0"/>
              <a:pPr/>
              <a:t>17.03.2025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D4088B-8D19-4EBB-997F-CB504009600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BC13C-1E7F-4AE5-81AE-7FF816E436F2}" type="datetimeFigureOut">
              <a:rPr lang="ru-RU" smtClean="0"/>
              <a:pPr/>
              <a:t>17.03.2025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D4088B-8D19-4EBB-997F-CB504009600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BC13C-1E7F-4AE5-81AE-7FF816E436F2}" type="datetimeFigureOut">
              <a:rPr lang="ru-RU" smtClean="0"/>
              <a:pPr/>
              <a:t>17.03.2025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D4088B-8D19-4EBB-997F-CB504009600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E02BC13C-1E7F-4AE5-81AE-7FF816E436F2}" type="datetimeFigureOut">
              <a:rPr lang="ru-RU" smtClean="0"/>
              <a:pPr/>
              <a:t>17.03.2025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0CD4088B-8D19-4EBB-997F-CB504009600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85728"/>
            <a:ext cx="9144000" cy="630078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28596" y="0"/>
            <a:ext cx="485778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7200" dirty="0" smtClean="0">
                <a:solidFill>
                  <a:schemeClr val="bg1"/>
                </a:solidFill>
              </a:rPr>
              <a:t>18 МАРТА</a:t>
            </a:r>
            <a:endParaRPr lang="ru-RU" sz="7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864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Объект 5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513" y="188641"/>
            <a:ext cx="8784976" cy="6283598"/>
          </a:xfrm>
        </p:spPr>
      </p:pic>
      <p:sp>
        <p:nvSpPr>
          <p:cNvPr id="7" name="Прямоугольник 6"/>
          <p:cNvSpPr/>
          <p:nvPr/>
        </p:nvSpPr>
        <p:spPr>
          <a:xfrm>
            <a:off x="467544" y="4797152"/>
            <a:ext cx="842493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Этот край чудесный, там, где синь небес, </a:t>
            </a:r>
            <a:r>
              <a:rPr lang="ru-RU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 </a:t>
            </a:r>
            <a:r>
              <a:rPr lang="ru-RU" i="1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Голубое море и зеленый лес, </a:t>
            </a:r>
            <a:r>
              <a:rPr lang="ru-RU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 </a:t>
            </a:r>
            <a:r>
              <a:rPr lang="ru-RU" i="1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Ручеек звенящий и веселый гром, </a:t>
            </a:r>
            <a:r>
              <a:rPr lang="ru-RU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 </a:t>
            </a:r>
            <a:r>
              <a:rPr lang="ru-RU" i="1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Это запах хлеба, это отчий дом </a:t>
            </a:r>
            <a:r>
              <a:rPr lang="ru-RU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 </a:t>
            </a:r>
            <a:r>
              <a:rPr lang="ru-RU" i="1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Родина родная наша сторона, </a:t>
            </a:r>
            <a:r>
              <a:rPr lang="ru-RU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 </a:t>
            </a:r>
            <a:r>
              <a:rPr lang="ru-RU" i="1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Ты на всей планете лучшая страна.</a:t>
            </a:r>
            <a:endParaRPr lang="ru-RU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  <a:p>
            <a:r>
              <a:rPr lang="ru-RU" b="1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- О чем это стихотворение? Как называется страна, в которой мы живем?</a:t>
            </a:r>
            <a:endParaRPr lang="ru-RU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1026" name="Picture 2" descr="https://static2.my-shop.ru/products492/4910336/ph_0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849" y="116632"/>
            <a:ext cx="8928991" cy="63610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38334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4" y="188640"/>
            <a:ext cx="6512511" cy="1143000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 smtClean="0">
                <a:solidFill>
                  <a:srgbClr val="7030A0"/>
                </a:solidFill>
              </a:rPr>
              <a:t>Полуостров </a:t>
            </a:r>
            <a:r>
              <a:rPr lang="ru-RU" dirty="0">
                <a:solidFill>
                  <a:srgbClr val="7030A0"/>
                </a:solidFill>
              </a:rPr>
              <a:t>К</a:t>
            </a:r>
            <a:r>
              <a:rPr lang="ru-RU" dirty="0" smtClean="0">
                <a:solidFill>
                  <a:srgbClr val="7030A0"/>
                </a:solidFill>
              </a:rPr>
              <a:t>рым</a:t>
            </a:r>
            <a:endParaRPr lang="ru-RU" dirty="0">
              <a:solidFill>
                <a:srgbClr val="7030A0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7544" y="1340768"/>
            <a:ext cx="8280920" cy="4896544"/>
          </a:xfrm>
        </p:spPr>
      </p:pic>
    </p:spTree>
    <p:extLst>
      <p:ext uri="{BB962C8B-B14F-4D97-AF65-F5344CB8AC3E}">
        <p14:creationId xmlns:p14="http://schemas.microsoft.com/office/powerpoint/2010/main" val="3449860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1520" y="260648"/>
            <a:ext cx="8539755" cy="6192688"/>
          </a:xfrm>
        </p:spPr>
      </p:pic>
    </p:spTree>
    <p:extLst>
      <p:ext uri="{BB962C8B-B14F-4D97-AF65-F5344CB8AC3E}">
        <p14:creationId xmlns:p14="http://schemas.microsoft.com/office/powerpoint/2010/main" val="1992444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3528" y="332656"/>
            <a:ext cx="8568952" cy="6120680"/>
          </a:xfrm>
        </p:spPr>
      </p:pic>
    </p:spTree>
    <p:extLst>
      <p:ext uri="{BB962C8B-B14F-4D97-AF65-F5344CB8AC3E}">
        <p14:creationId xmlns:p14="http://schemas.microsoft.com/office/powerpoint/2010/main" val="2564394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1520" y="260648"/>
            <a:ext cx="8731777" cy="6264696"/>
          </a:xfrm>
        </p:spPr>
      </p:pic>
    </p:spTree>
    <p:extLst>
      <p:ext uri="{BB962C8B-B14F-4D97-AF65-F5344CB8AC3E}">
        <p14:creationId xmlns:p14="http://schemas.microsoft.com/office/powerpoint/2010/main" val="1536978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544" y="260648"/>
            <a:ext cx="8876943" cy="6264696"/>
          </a:xfrm>
        </p:spPr>
      </p:pic>
    </p:spTree>
    <p:extLst>
      <p:ext uri="{BB962C8B-B14F-4D97-AF65-F5344CB8AC3E}">
        <p14:creationId xmlns:p14="http://schemas.microsoft.com/office/powerpoint/2010/main" val="1674457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3528" y="332656"/>
            <a:ext cx="8640960" cy="6120680"/>
          </a:xfrm>
        </p:spPr>
      </p:pic>
    </p:spTree>
    <p:extLst>
      <p:ext uri="{BB962C8B-B14F-4D97-AF65-F5344CB8AC3E}">
        <p14:creationId xmlns:p14="http://schemas.microsoft.com/office/powerpoint/2010/main" val="3189493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544" y="260648"/>
            <a:ext cx="8876943" cy="6264696"/>
          </a:xfrm>
        </p:spPr>
      </p:pic>
    </p:spTree>
    <p:extLst>
      <p:ext uri="{BB962C8B-B14F-4D97-AF65-F5344CB8AC3E}">
        <p14:creationId xmlns:p14="http://schemas.microsoft.com/office/powerpoint/2010/main" val="2644064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5576" y="260648"/>
            <a:ext cx="8516903" cy="6264696"/>
          </a:xfrm>
        </p:spPr>
      </p:pic>
    </p:spTree>
    <p:extLst>
      <p:ext uri="{BB962C8B-B14F-4D97-AF65-F5344CB8AC3E}">
        <p14:creationId xmlns:p14="http://schemas.microsoft.com/office/powerpoint/2010/main" val="3314849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62</TotalTime>
  <Words>14</Words>
  <Application>Microsoft Office PowerPoint</Application>
  <PresentationFormat>Экран (4:3)</PresentationFormat>
  <Paragraphs>4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Воздушный поток</vt:lpstr>
      <vt:lpstr>Презентация PowerPoint</vt:lpstr>
      <vt:lpstr>Презентация PowerPoint</vt:lpstr>
      <vt:lpstr>Полуостров Крым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Administrator</dc:creator>
  <cp:lastModifiedBy>11</cp:lastModifiedBy>
  <cp:revision>5</cp:revision>
  <dcterms:created xsi:type="dcterms:W3CDTF">2023-03-14T07:21:21Z</dcterms:created>
  <dcterms:modified xsi:type="dcterms:W3CDTF">2025-03-17T12:04:32Z</dcterms:modified>
</cp:coreProperties>
</file>