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58" r:id="rId9"/>
    <p:sldId id="265" r:id="rId10"/>
    <p:sldId id="279" r:id="rId11"/>
    <p:sldId id="266" r:id="rId12"/>
    <p:sldId id="278" r:id="rId13"/>
    <p:sldId id="267" r:id="rId14"/>
    <p:sldId id="268" r:id="rId15"/>
    <p:sldId id="269" r:id="rId16"/>
    <p:sldId id="273" r:id="rId17"/>
    <p:sldId id="277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>
        <p:scale>
          <a:sx n="81" d="100"/>
          <a:sy n="81" d="100"/>
        </p:scale>
        <p:origin x="-216" y="-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1" y="2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75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6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6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accent2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3"/>
            <a:ext cx="2743200" cy="365125"/>
          </a:xfrm>
        </p:spPr>
        <p:txBody>
          <a:bodyPr/>
          <a:lstStyle/>
          <a:p>
            <a:fld id="{5FA9BC76-69AE-461B-9DFE-68A620C4436D}" type="datetimeFigureOut">
              <a:rPr lang="ru-RU" smtClean="0"/>
              <a:t>16.05.2025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5" y="5410203"/>
            <a:ext cx="512488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3" y="5410201"/>
            <a:ext cx="771089" cy="365125"/>
          </a:xfrm>
        </p:spPr>
        <p:txBody>
          <a:bodyPr/>
          <a:lstStyle/>
          <a:p>
            <a:fld id="{DCE12C21-86BE-435E-BE0C-25532B606A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2366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9BC76-69AE-461B-9DFE-68A620C4436D}" type="datetimeFigureOut">
              <a:rPr lang="ru-RU" smtClean="0"/>
              <a:t>16.05.2025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12C21-86BE-435E-BE0C-25532B606A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1886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8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9BC76-69AE-461B-9DFE-68A620C4436D}" type="datetimeFigureOut">
              <a:rPr lang="ru-RU" smtClean="0"/>
              <a:t>16.05.2025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12C21-86BE-435E-BE0C-25532B606A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11713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1" y="2249486"/>
            <a:ext cx="4878389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1" y="2249486"/>
            <a:ext cx="4875211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9BC76-69AE-461B-9DFE-68A620C4436D}" type="datetimeFigureOut">
              <a:rPr lang="ru-RU" smtClean="0"/>
              <a:t>16.05.2025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12C21-86BE-435E-BE0C-25532B606A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7916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8"/>
            <a:ext cx="9906000" cy="147796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21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1" y="3073399"/>
            <a:ext cx="4878391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9"/>
            <a:ext cx="4875211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9BC76-69AE-461B-9DFE-68A620C4436D}" type="datetimeFigureOut">
              <a:rPr lang="ru-RU" smtClean="0"/>
              <a:t>16.05.2025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12C21-86BE-435E-BE0C-25532B606A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06621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9BC76-69AE-461B-9DFE-68A620C4436D}" type="datetimeFigureOut">
              <a:rPr lang="ru-RU" smtClean="0"/>
              <a:t>16.05.2025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12C21-86BE-435E-BE0C-25532B606A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34463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9BC76-69AE-461B-9DFE-68A620C4436D}" type="datetimeFigureOut">
              <a:rPr lang="ru-RU" smtClean="0"/>
              <a:t>16.05.2025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12C21-86BE-435E-BE0C-25532B606A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2600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6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1" y="592666"/>
            <a:ext cx="5891209" cy="5198534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6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9BC76-69AE-461B-9DFE-68A620C4436D}" type="datetimeFigureOut">
              <a:rPr lang="ru-RU" smtClean="0"/>
              <a:t>16.05.2025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12C21-86BE-435E-BE0C-25532B606A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36661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4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3"/>
            <a:ext cx="3666691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9BC76-69AE-461B-9DFE-68A620C4436D}" type="datetimeFigureOut">
              <a:rPr lang="ru-RU" smtClean="0"/>
              <a:t>16.05.2025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12C21-86BE-435E-BE0C-25532B606A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50508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4304666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5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5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9BC76-69AE-461B-9DFE-68A620C4436D}" type="datetimeFigureOut">
              <a:rPr lang="ru-RU" smtClean="0"/>
              <a:t>16.05.2025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12C21-86BE-435E-BE0C-25532B606A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5147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7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419601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9BC76-69AE-461B-9DFE-68A620C4436D}" type="datetimeFigureOut">
              <a:rPr lang="ru-RU" smtClean="0"/>
              <a:t>16.05.2025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12C21-86BE-435E-BE0C-25532B606A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31938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1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5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3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9BC76-69AE-461B-9DFE-68A620C4436D}" type="datetimeFigureOut">
              <a:rPr lang="ru-RU" smtClean="0"/>
              <a:t>16.05.2025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12C21-86BE-435E-BE0C-25532B606A57}" type="slidenum">
              <a:rPr lang="ru-RU" smtClean="0"/>
              <a:t>‹#›</a:t>
            </a:fld>
            <a:endParaRPr lang="ru-RU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1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600908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2134043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5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9BC76-69AE-461B-9DFE-68A620C4436D}" type="datetimeFigureOut">
              <a:rPr lang="ru-RU" smtClean="0"/>
              <a:t>16.05.2025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12C21-86BE-435E-BE0C-25532B606A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13229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4" y="609600"/>
            <a:ext cx="9905999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1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9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8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4" y="3363435"/>
            <a:ext cx="3195831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3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3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9BC76-69AE-461B-9DFE-68A620C4436D}" type="datetimeFigureOut">
              <a:rPr lang="ru-RU" smtClean="0"/>
              <a:t>16.05.2025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12C21-86BE-435E-BE0C-25532B606A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48214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9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60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4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8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4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3" y="4980856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9BC76-69AE-461B-9DFE-68A620C4436D}" type="datetimeFigureOut">
              <a:rPr lang="ru-RU" smtClean="0"/>
              <a:t>16.05.2025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12C21-86BE-435E-BE0C-25532B606A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11011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9BC76-69AE-461B-9DFE-68A620C4436D}" type="datetimeFigureOut">
              <a:rPr lang="ru-RU" smtClean="0"/>
              <a:t>16.05.2025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12C21-86BE-435E-BE0C-25532B606A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96874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1" y="609601"/>
            <a:ext cx="2005011" cy="51816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601"/>
            <a:ext cx="7748591" cy="51816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9BC76-69AE-461B-9DFE-68A620C4436D}" type="datetimeFigureOut">
              <a:rPr lang="ru-RU" smtClean="0"/>
              <a:t>16.05.2025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12C21-86BE-435E-BE0C-25532B606A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6923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2"/>
            <a:ext cx="12053888" cy="6858001"/>
            <a:chOff x="-14288" y="0"/>
            <a:chExt cx="12053888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pFill/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pFill/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4" y="618518"/>
            <a:ext cx="9905999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4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A9BC76-69AE-461B-9DFE-68A620C4436D}" type="datetimeFigureOut">
              <a:rPr lang="ru-RU" smtClean="0"/>
              <a:t>16.05.2025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7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1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2" y="5883276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E12C21-86BE-435E-BE0C-25532B606A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715481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36429" y="82063"/>
            <a:ext cx="9340131" cy="187824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Arial Black" panose="020B0A04020102020204" pitchFamily="34" charset="0"/>
              </a:rPr>
              <a:t>15 мая - Всемирный </a:t>
            </a:r>
            <a:r>
              <a:rPr lang="ru-RU" b="1" dirty="0">
                <a:latin typeface="Arial Black" panose="020B0A04020102020204" pitchFamily="34" charset="0"/>
              </a:rPr>
              <a:t>день исчезающих </a:t>
            </a:r>
            <a:r>
              <a:rPr lang="ru-RU" b="1" dirty="0" smtClean="0">
                <a:latin typeface="Arial Black" panose="020B0A04020102020204" pitchFamily="34" charset="0"/>
              </a:rPr>
              <a:t>видов животных</a:t>
            </a:r>
            <a:endParaRPr lang="ru-RU" b="1" dirty="0">
              <a:latin typeface="Arial Black" panose="020B0A04020102020204" pitchFamily="34" charset="0"/>
            </a:endParaRPr>
          </a:p>
        </p:txBody>
      </p:sp>
      <p:pic>
        <p:nvPicPr>
          <p:cNvPr id="4" name="Рисунок 3" descr="https://zelenyjmir.ru/wp-content/uploads/2017/06/Gepard-21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2283" y="2168769"/>
            <a:ext cx="7356180" cy="433738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082420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4" y="268660"/>
            <a:ext cx="9905999" cy="1478571"/>
          </a:xfrm>
        </p:spPr>
        <p:txBody>
          <a:bodyPr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Этот день основан в 2006 году.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" y="1963972"/>
            <a:ext cx="5311471" cy="4206240"/>
          </a:xfrm>
        </p:spPr>
        <p:txBody>
          <a:bodyPr/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час с лица Земли исчезают безвозвратно 3  вида животных.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день исчезает 70 видов растений и животных.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последние 25 лет разнообразие животных и растений сократилось на треть.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458" name="Picture 2" descr="http://tvlesnoy.ru/files/2017/12/zhivotnyj-mi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1471" y="1747230"/>
            <a:ext cx="6808927" cy="44229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/>
        </p:spPr>
      </p:pic>
    </p:spTree>
    <p:extLst>
      <p:ext uri="{BB962C8B-B14F-4D97-AF65-F5344CB8AC3E}">
        <p14:creationId xmlns:p14="http://schemas.microsoft.com/office/powerpoint/2010/main" val="292683494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30456" y="726897"/>
            <a:ext cx="5817704" cy="5412647"/>
          </a:xfrm>
        </p:spPr>
        <p:txBody>
          <a:bodyPr>
            <a:normAutofit fontScale="90000"/>
          </a:bodyPr>
          <a:lstStyle/>
          <a:p>
            <a:pPr algn="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Печальный факт . Многие виды животных исчезают по вине человека . Одинокий Джордж умер совсем недавно в возрасте более 100 лет.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Черепахи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острова Пинта вымерли 24 июня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2012 г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1026" name="Picture 2" descr="ÐÑÑÐµÐ·Ð½ÑÐ²ÑÐ¸Ðµ Ð¶Ð¸Ð²Ð¾ÑÐ½ÑÐµ Ð¿Ð¾ Ð²Ð¸Ð½Ðµ ÑÐµÐ»Ð¾Ð²ÐµÐºÐ°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923" y="834887"/>
            <a:ext cx="5774139" cy="537367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601067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7614" y="360853"/>
            <a:ext cx="9905999" cy="147857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Карибский тюлень-монах официально считается вымершим с 2008 года.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ÐÑÑÐµÐ·Ð½ÑÐ²ÑÐ¸Ðµ Ð¶Ð¸Ð²Ð¾ÑÐ½ÑÐµ Ð¿Ð¾ Ð²Ð¸Ð½Ðµ ÑÐµÐ»Ð¾Ð²ÐµÐºÐ° Ð¶Ð¸Ð²Ð¾ÑÐ½ÑÐµ, Ð¸ÑÑÐ¾ÑÐ¸Ñ, ÑÐ°ÐºÑÑ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87825" y="1839424"/>
            <a:ext cx="7609803" cy="496159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485789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2582" y="557558"/>
            <a:ext cx="9822911" cy="24817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Японский морской лев вымер в 1974 году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ÐÑÑÐµÐ·Ð½ÑÐ²ÑÐ¸Ðµ Ð¶Ð¸Ð²Ð¾ÑÐ½ÑÐµ Ð¿Ð¾ Ð²Ð¸Ð½Ðµ ÑÐµÐ»Ð¾Ð²ÐµÐºÐ° Ð¶Ð¸Ð²Ð¾ÑÐ½ÑÐµ, Ð¸ÑÑÐ¾ÑÐ¸Ñ, ÑÐ°ÐºÑÑ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75132" y="1108193"/>
            <a:ext cx="8277808" cy="559343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888019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5131" y="254443"/>
            <a:ext cx="10193573" cy="1566407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Морская корова(Стеллерова) - одно из горьких напоминаний о человеческой жестокости. За 27 лет люди полностью уничтожили это уникальное создание в 1768 году</a:t>
            </a:r>
          </a:p>
        </p:txBody>
      </p:sp>
      <p:pic>
        <p:nvPicPr>
          <p:cNvPr id="4098" name="Picture 2" descr="ÐÑÑÐµÐ·Ð½ÑÐ²ÑÐ¸Ðµ Ð¶Ð¸Ð²Ð¾ÑÐ½ÑÐµ Ð¿Ð¾ Ð²Ð¸Ð½Ðµ ÑÐµÐ»Ð¾Ð²ÐµÐºÐ°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9897" y="2039511"/>
            <a:ext cx="8525931" cy="4691269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9209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3814" y="142765"/>
            <a:ext cx="9905999" cy="147857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Квагга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была истреблена человеком в 1878 году Ради мяса и шкуры.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ÐºÐ²Ð°Ð³Ð³Ð° Ð½Ð°Ð¿Ð¾Ð¼Ð¸Ð½Ð°ÐµÑ Ð·ÐµÐ±ÑÑ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2100" y="1365804"/>
            <a:ext cx="8014915" cy="534588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8010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i.telegraph.co.uk/multimedia/archive/03521/endangered-animals_3521381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1" y="211108"/>
            <a:ext cx="10530111" cy="657825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sp>
        <p:nvSpPr>
          <p:cNvPr id="3" name="Прямоугольник 2"/>
          <p:cNvSpPr/>
          <p:nvPr/>
        </p:nvSpPr>
        <p:spPr>
          <a:xfrm>
            <a:off x="2009989" y="1009413"/>
            <a:ext cx="781812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Послушайте, люди! </a:t>
            </a:r>
          </a:p>
          <a:p>
            <a:pPr algn="ctr"/>
            <a:r>
              <a:rPr lang="ru-RU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 звери вокруг призывают, </a:t>
            </a:r>
            <a:br>
              <a:rPr lang="ru-RU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Чтоб стали друзьями мы им. </a:t>
            </a:r>
          </a:p>
          <a:p>
            <a:pPr algn="ctr"/>
            <a:r>
              <a:rPr lang="ru-RU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пока мы… враги. </a:t>
            </a:r>
            <a:br>
              <a:rPr lang="ru-RU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Ведь если сегодня животное где-то страдает, </a:t>
            </a:r>
            <a:br>
              <a:rPr lang="ru-RU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 просит оно человека: </a:t>
            </a:r>
          </a:p>
          <a:p>
            <a:pPr algn="ctr"/>
            <a:r>
              <a:rPr lang="ru-RU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«Ты мне помоги!»</a:t>
            </a:r>
            <a:endParaRPr lang="ru-RU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3312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0081" y="1"/>
            <a:ext cx="11296106" cy="1981199"/>
          </a:xfrm>
        </p:spPr>
        <p:txBody>
          <a:bodyPr>
            <a:normAutofit/>
          </a:bodyPr>
          <a:lstStyle/>
          <a:p>
            <a:pPr algn="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Малочисленные, исчезающие животные, птицы, насекомые, растения занесены в Красную книгу. Охота на них запрещена! Это список животных, которым нужна помощь. Их нужно сохранить.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0881" y="1822526"/>
            <a:ext cx="6114506" cy="5035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424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7305" y="292418"/>
            <a:ext cx="9609049" cy="6321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3297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ds03.infourok.ru/uploads/ex/04f3/0004854a-4b8494ba/img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958" y="183957"/>
            <a:ext cx="8675201" cy="650640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582120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94581" y="71562"/>
            <a:ext cx="9199659" cy="737236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Снежный барс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https://million-wallpapers.ru/wallpapers/3/53/99949281097255116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386" y="808798"/>
            <a:ext cx="10459541" cy="598559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681926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6894" y="-55657"/>
            <a:ext cx="9560517" cy="1049572"/>
          </a:xfrm>
        </p:spPr>
        <p:txBody>
          <a:bodyPr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Белый медведь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 descr="https://tayniymir.com/wp-content/uploads/2017/08/34i59809c757eb984.5839767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3482" y="993913"/>
            <a:ext cx="11598303" cy="5799152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972918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2550" y="1"/>
            <a:ext cx="10816823" cy="122383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Панда </a:t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Китае полагается смертная казнь за убийство панды.</a:t>
            </a:r>
          </a:p>
        </p:txBody>
      </p:sp>
      <p:pic>
        <p:nvPicPr>
          <p:cNvPr id="11266" name="Picture 2" descr="https://avatars.mds.yandex.net/get-pdb/477388/33a7a0bb-7491-446f-b597-6cc3ba0326e1/s1200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54445" y="1223839"/>
            <a:ext cx="8053027" cy="5368684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674680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75291" y="206733"/>
            <a:ext cx="8972120" cy="860067"/>
          </a:xfrm>
        </p:spPr>
        <p:txBody>
          <a:bodyPr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Леопард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2" descr="http://www.kartinkijane.ru/download.php?file=201305/1440x900/kartinkijane.ru-51237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0134" y="1066800"/>
            <a:ext cx="8688786" cy="5430491"/>
          </a:xfrm>
          <a:prstGeom prst="rect">
            <a:avLst/>
          </a:prstGeom>
          <a:ln>
            <a:noFill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785483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46288" y="243840"/>
            <a:ext cx="4808552" cy="4175760"/>
          </a:xfrm>
        </p:spPr>
        <p:txBody>
          <a:bodyPr>
            <a:normAutofit fontScale="90000"/>
          </a:bodyPr>
          <a:lstStyle/>
          <a:p>
            <a:pPr algn="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Дерево, трава и птица</a:t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всегда умеют защитится.</a:t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будут уничтожены они,</a:t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планете мы останемся одни.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364" name="Picture 4" descr="http://tk-solo.ru/catalog_images/top/1593_1410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434" y="490697"/>
            <a:ext cx="7062908" cy="496522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583924980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31464" y="667911"/>
            <a:ext cx="2838616" cy="5387008"/>
          </a:xfrm>
        </p:spPr>
        <p:txBody>
          <a:bodyPr/>
          <a:lstStyle/>
          <a:p>
            <a:pPr algn="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 - жители одной планеты!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4" descr="http://obshe.net/upload/000/u11/35/3b/2bbddb78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13" y="91269"/>
            <a:ext cx="9022307" cy="676673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19117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онтур">
  <a:themeElements>
    <a:clrScheme name="Контур">
      <a:dk1>
        <a:sysClr val="windowText" lastClr="000000"/>
      </a:dk1>
      <a:lt1>
        <a:sysClr val="window" lastClr="FFFFFF"/>
      </a:lt1>
      <a:dk2>
        <a:srgbClr val="8D1E14"/>
      </a:dk2>
      <a:lt2>
        <a:srgbClr val="FF744E"/>
      </a:lt2>
      <a:accent1>
        <a:srgbClr val="E9B758"/>
      </a:accent1>
      <a:accent2>
        <a:srgbClr val="FE8943"/>
      </a:accent2>
      <a:accent3>
        <a:srgbClr val="AEA27C"/>
      </a:accent3>
      <a:accent4>
        <a:srgbClr val="90B46E"/>
      </a:accent4>
      <a:accent5>
        <a:srgbClr val="71AEC1"/>
      </a:accent5>
      <a:accent6>
        <a:srgbClr val="C98DE7"/>
      </a:accent6>
      <a:hlink>
        <a:srgbClr val="FF7A22"/>
      </a:hlink>
      <a:folHlink>
        <a:srgbClr val="FDCD86"/>
      </a:folHlink>
    </a:clrScheme>
    <a:fontScheme name="Контур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онтур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88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2000"/>
                <a:satMod val="150000"/>
                <a:lumMod val="15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Circuit" id="{0AC2F7E7-15F5-431C-B2A2-456FE929F56C}" vid="{14971C58-AB76-4A2A-B231-5F8CA03CF49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TM04033919[[fn=Контур]]</Template>
  <TotalTime>328</TotalTime>
  <Words>179</Words>
  <Application>Microsoft Office PowerPoint</Application>
  <PresentationFormat>Произвольный</PresentationFormat>
  <Paragraphs>21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Контур</vt:lpstr>
      <vt:lpstr>15 мая - Всемирный день исчезающих видов животных</vt:lpstr>
      <vt:lpstr>Этот день основан в 2006 году.</vt:lpstr>
      <vt:lpstr>Печальный факт . Многие виды животных исчезают по вине человека . Одинокий Джордж умер совсем недавно в возрасте более 100 лет. Черепахи острова Пинта вымерли 24 июня 2012 г. </vt:lpstr>
      <vt:lpstr>Карибский тюлень-монах официально считается вымершим с 2008 года.</vt:lpstr>
      <vt:lpstr>Японский морской лев вымер в 1974 году</vt:lpstr>
      <vt:lpstr>Морская корова(Стеллерова) - одно из горьких напоминаний о человеческой жестокости. За 27 лет люди полностью уничтожили это уникальное создание в 1768 году</vt:lpstr>
      <vt:lpstr>Квагга была истреблена человеком в 1878 году Ради мяса и шкуры.</vt:lpstr>
      <vt:lpstr>Презентация PowerPoint</vt:lpstr>
      <vt:lpstr>Малочисленные, исчезающие животные, птицы, насекомые, растения занесены в Красную книгу. Охота на них запрещена! Это список животных, которым нужна помощь. Их нужно сохранить.</vt:lpstr>
      <vt:lpstr>Презентация PowerPoint</vt:lpstr>
      <vt:lpstr>Презентация PowerPoint</vt:lpstr>
      <vt:lpstr>Снежный барс</vt:lpstr>
      <vt:lpstr>Белый медведь</vt:lpstr>
      <vt:lpstr>Панда  В Китае полагается смертная казнь за убийство панды.</vt:lpstr>
      <vt:lpstr>Леопард</vt:lpstr>
      <vt:lpstr>Дерево, трава и птица Не всегда умеют защитится. Если будут уничтожены они, На планете мы останемся одни.</vt:lpstr>
      <vt:lpstr>Мы - жители одной планеты!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Всемирный день защиты животных.</dc:title>
  <dc:creator>Елена Птицына</dc:creator>
  <cp:keywords>15 мая - день исчезающих видов;Экологическое воспитание дошкольников</cp:keywords>
  <cp:lastModifiedBy>11</cp:lastModifiedBy>
  <cp:revision>41</cp:revision>
  <dcterms:created xsi:type="dcterms:W3CDTF">2018-10-09T13:18:18Z</dcterms:created>
  <dcterms:modified xsi:type="dcterms:W3CDTF">2025-05-16T06:17:55Z</dcterms:modified>
</cp:coreProperties>
</file>