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xmlns="" val="166290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059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xmlns="" val="30731016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077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380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2394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9203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200489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334610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328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6984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5B617E8-7C3E-42C3-9E6B-2622FC579FC7}" type="datetimeFigureOut">
              <a:rPr lang="ru-RU" smtClean="0"/>
              <a:pPr/>
              <a:t>27.02.2023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94CD8A99-6F73-4435-870E-2DD4AEC62B2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xmlns="" val="417088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4943" y="1296537"/>
            <a:ext cx="9144000" cy="3430208"/>
          </a:xfrm>
        </p:spPr>
        <p:txBody>
          <a:bodyPr>
            <a:noAutofit/>
          </a:bodyPr>
          <a:lstStyle/>
          <a:p>
            <a:r>
              <a:rPr lang="ru-RU" sz="5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«Технология </a:t>
            </a:r>
            <a:r>
              <a:rPr lang="ru-RU" sz="5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КРОССЕНС как средство развития связной речи детей дошкольного возраста»</a:t>
            </a:r>
            <a:endParaRPr lang="ru-RU" sz="5400" b="1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1820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154" t="5817" r="6519" b="8797"/>
          <a:stretch/>
        </p:blipFill>
        <p:spPr>
          <a:xfrm>
            <a:off x="1869744" y="2274"/>
            <a:ext cx="9348716" cy="685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0004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00691" y="1828464"/>
            <a:ext cx="3798855" cy="42027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875" b="100000" l="0" r="9979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 flipV="1">
            <a:off x="7735309" y="3425589"/>
            <a:ext cx="3875808" cy="26055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00118" y="354842"/>
            <a:ext cx="75335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 между собой связаны эти картинки?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1015" b="100000" l="677" r="989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9546" y="1440565"/>
            <a:ext cx="2489254" cy="248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477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3175" b="97302" l="1667" r="9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5951" y="2795089"/>
            <a:ext cx="4588248" cy="32117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79928" y="696036"/>
            <a:ext cx="73288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между собой связаны эти картинки?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8191" y="2795089"/>
            <a:ext cx="3720773" cy="3574860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4121624" y="1637731"/>
            <a:ext cx="3727260" cy="163773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Молчание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1095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084" t="25341" r="2681" b="349"/>
          <a:stretch/>
        </p:blipFill>
        <p:spPr>
          <a:xfrm>
            <a:off x="1910687" y="290531"/>
            <a:ext cx="9718609" cy="64241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99797" y="2519976"/>
            <a:ext cx="2947917" cy="19652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19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633" b="97143" l="0" r="66980">
                        <a14:foregroundMark x1="44914" y1="22857" x2="46635" y2="74286"/>
                        <a14:foregroundMark x1="52269" y1="25306" x2="59781" y2="23673"/>
                      </a14:backgroundRemoval>
                    </a14:imgEffect>
                  </a14:imgLayer>
                </a14:imgProps>
              </a:ext>
            </a:extLst>
          </a:blip>
          <a:srcRect r="30323"/>
          <a:stretch/>
        </p:blipFill>
        <p:spPr>
          <a:xfrm>
            <a:off x="3156257" y="2736594"/>
            <a:ext cx="7611825" cy="41886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07430" y="628387"/>
            <a:ext cx="54454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чтения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кроссенса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Двойная стрелка влево/вверх 8"/>
          <p:cNvSpPr/>
          <p:nvPr/>
        </p:nvSpPr>
        <p:spPr>
          <a:xfrm rot="13382528">
            <a:off x="5673146" y="1372476"/>
            <a:ext cx="2114026" cy="2004466"/>
          </a:xfrm>
          <a:prstGeom prst="leftUpArrow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235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8221" y="30165"/>
            <a:ext cx="9115648" cy="682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4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6567" y="617561"/>
            <a:ext cx="9601200" cy="774511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занятий, на которых можно использовать этот метод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0465" y="1794680"/>
            <a:ext cx="8331959" cy="3581400"/>
          </a:xfrm>
        </p:spPr>
        <p:txBody>
          <a:bodyPr/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 стадии определения темы занятия,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определения и постановки проблемы,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закрепления материала,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 способ организации групповой работы на повторительно-обобщающем уроке,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как творческое домашнее задание и т. д.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953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TM10001105[[fn=Уголки]]</Template>
  <TotalTime>49</TotalTime>
  <Words>79</Words>
  <Application>Microsoft Office PowerPoint</Application>
  <PresentationFormat>Произвольный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Crop</vt:lpstr>
      <vt:lpstr> «Технология КРОССЕНС как средство развития связной речи детей дошкольного возраста»</vt:lpstr>
      <vt:lpstr>Слайд 2</vt:lpstr>
      <vt:lpstr>Слайд 3</vt:lpstr>
      <vt:lpstr>Слайд 4</vt:lpstr>
      <vt:lpstr>Слайд 5</vt:lpstr>
      <vt:lpstr>Слайд 6</vt:lpstr>
      <vt:lpstr>Слайд 7</vt:lpstr>
      <vt:lpstr>Этапы занятий, на которых можно использовать этот метод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Мастер-класса «технология КРОССЕНС как средство развития связной речи детей дошкольного возраста»</dc:title>
  <dc:creator>acer</dc:creator>
  <cp:lastModifiedBy>Пользователь Windows</cp:lastModifiedBy>
  <cp:revision>10</cp:revision>
  <dcterms:created xsi:type="dcterms:W3CDTF">2022-09-09T15:38:26Z</dcterms:created>
  <dcterms:modified xsi:type="dcterms:W3CDTF">2023-02-27T15:21:11Z</dcterms:modified>
</cp:coreProperties>
</file>