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15.04.24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15.04.24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15.04.24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15.04.24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15.04.24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15.04.24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15.04.24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15.04.24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15.04.24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15.04.24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пн 15.04.24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пн 15.04.24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SAD%20DVA\Desktop\z_uk-grohot-butylokbanok.mp3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z_uk-grohot-butylokbanok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214282" y="5786454"/>
            <a:ext cx="785818" cy="785818"/>
          </a:xfrm>
          <a:prstGeom prst="rect">
            <a:avLst/>
          </a:prstGeom>
        </p:spPr>
      </p:pic>
      <p:pic>
        <p:nvPicPr>
          <p:cNvPr id="6" name="Picture 2" descr="Инопланетянин рисунок для детей - 72 фото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-181431"/>
            <a:ext cx="8501122" cy="703943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2255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Планета Меркурий | Самая Маленькая Планета Солнечной Системы | Планеты  Солнечной Системы | Ретроградный Меркурий | Star Walk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714356"/>
            <a:ext cx="8656601" cy="48693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Следующая остановка - Венера. Зачем НАСА отправляет две миссии к ближайшей  соседке Земли - BBC News Русская служб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071546"/>
            <a:ext cx="7781638" cy="43577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Земля | Астрономия вики | Fando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500042"/>
            <a:ext cx="5383310" cy="52864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Марс — Википед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500042"/>
            <a:ext cx="5572164" cy="55721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482" name="Picture 2" descr="Просто о сложном. Удивительные факты о Юпитер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642918"/>
            <a:ext cx="7407296" cy="492922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Планета «провалила» попытку достичь этого статуса: Сатурн могут лишить  звания газового гигант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571480"/>
            <a:ext cx="7822460" cy="52149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8434" name="Picture 2" descr="Уран. Почему нам пора отправляться к этой планете - BBC News Русская служб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928670"/>
            <a:ext cx="8036775" cy="45005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6" name="Picture 2" descr="Планета Непту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71604" y="357166"/>
            <a:ext cx="5899343" cy="589278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4" name="Picture 2" descr="Плутон — Википедия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428604"/>
            <a:ext cx="5786478" cy="578647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2530" name="Picture 2" descr="Планеты Солнечной систем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28670"/>
            <a:ext cx="9144000" cy="42148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0</Words>
  <PresentationFormat>Экран (4:3)</PresentationFormat>
  <Paragraphs>0</Paragraphs>
  <Slides>11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SAD DVA</dc:creator>
  <cp:lastModifiedBy>SAD DVA</cp:lastModifiedBy>
  <cp:revision>3</cp:revision>
  <dcterms:created xsi:type="dcterms:W3CDTF">2024-04-15T09:47:03Z</dcterms:created>
  <dcterms:modified xsi:type="dcterms:W3CDTF">2024-04-15T10:08:15Z</dcterms:modified>
</cp:coreProperties>
</file>