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2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35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98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33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6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96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675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92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7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4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FEC59-2388-475C-80D0-EC82951BBBC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A8415-DBEA-4755-96FD-DA5644F189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90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92696"/>
            <a:ext cx="7416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Районное методическое объединение воспитателей</a:t>
            </a:r>
          </a:p>
          <a:p>
            <a:pPr algn="ctr"/>
            <a:r>
              <a:rPr lang="ru-RU" dirty="0"/>
              <a:t>п</a:t>
            </a:r>
            <a:r>
              <a:rPr lang="ru-RU" dirty="0" smtClean="0"/>
              <a:t>о художественно-эстетическому развитию</a:t>
            </a:r>
          </a:p>
          <a:p>
            <a:pPr algn="ctr"/>
            <a:r>
              <a:rPr lang="ru-RU" dirty="0"/>
              <a:t>д</a:t>
            </a:r>
            <a:r>
              <a:rPr lang="ru-RU" dirty="0" smtClean="0"/>
              <a:t>етей дошкольного возраста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35696" y="2564904"/>
            <a:ext cx="6252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«Рисование пластиковой бутылкой»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64088" y="4941168"/>
            <a:ext cx="3384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воспитатель</a:t>
            </a:r>
          </a:p>
          <a:p>
            <a:r>
              <a:rPr lang="ru-RU" dirty="0" smtClean="0"/>
              <a:t>МБ ДОУ </a:t>
            </a:r>
            <a:r>
              <a:rPr lang="ru-RU" dirty="0" err="1" smtClean="0"/>
              <a:t>Починковский</a:t>
            </a:r>
            <a:r>
              <a:rPr lang="ru-RU" dirty="0" smtClean="0"/>
              <a:t> д/с №2</a:t>
            </a:r>
          </a:p>
          <a:p>
            <a:r>
              <a:rPr lang="ru-RU" dirty="0" smtClean="0"/>
              <a:t>Масленникова Т.А.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8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20688"/>
            <a:ext cx="777686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Рисование нетрадиционными техниками открывает широкий простор  для </a:t>
            </a:r>
          </a:p>
          <a:p>
            <a:r>
              <a:rPr lang="ru-RU" sz="2400" dirty="0"/>
              <a:t>д</a:t>
            </a:r>
            <a:r>
              <a:rPr lang="ru-RU" sz="2400" dirty="0" smtClean="0"/>
              <a:t>етской фантазии, даёт возможность увлечься творчеством, развить воображение, проявить самостоятельность и инициативу, выразить свою индивидуальность.</a:t>
            </a:r>
          </a:p>
          <a:p>
            <a:endParaRPr lang="ru-RU" sz="2400" dirty="0"/>
          </a:p>
          <a:p>
            <a:r>
              <a:rPr lang="ru-RU" sz="2400" dirty="0" smtClean="0"/>
              <a:t>Нетрадиционные техники рисования являются замечательным способом создания маленьких шедевров. Одним из таких способов является </a:t>
            </a:r>
            <a:r>
              <a:rPr lang="ru-RU" sz="2400" b="1" dirty="0" smtClean="0"/>
              <a:t>отпечаток донышком бутылки. </a:t>
            </a:r>
          </a:p>
          <a:p>
            <a:r>
              <a:rPr lang="ru-RU" sz="2400" dirty="0" smtClean="0"/>
              <a:t>Ребёнок к тарелочке с краской прижимает донышко пластиковой бутылки. После наносит оттиск на бумагу.</a:t>
            </a:r>
          </a:p>
          <a:p>
            <a:endParaRPr lang="ru-RU" dirty="0"/>
          </a:p>
          <a:p>
            <a:pPr algn="ctr"/>
            <a:r>
              <a:rPr lang="ru-RU" sz="2800" b="1" dirty="0" smtClean="0"/>
              <a:t>Для фантазии нет предела!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8745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C:\Users\1\Downloads\рис1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6264696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0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1\Downloads\рис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30" y="610953"/>
            <a:ext cx="4956175" cy="278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ownloads\рис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73016"/>
            <a:ext cx="4864735" cy="2732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1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1\Downloads\рис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4071620" cy="270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ownloads\рис1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91" y="2488674"/>
            <a:ext cx="4032448" cy="2534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ownloads\рис15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55975"/>
            <a:ext cx="3688080" cy="2399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1\Downloads\рис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4151630" cy="233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ownloads\рис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3393692"/>
            <a:ext cx="4151630" cy="237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ownloads\рис1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312368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06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92696"/>
            <a:ext cx="51031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Уважаемые коллеги!</a:t>
            </a:r>
          </a:p>
          <a:p>
            <a:r>
              <a:rPr lang="ru-RU" sz="2800" dirty="0" smtClean="0"/>
              <a:t>Пополните свои методические копилки этим занимательным способом нетрадиционного рисования, предложите его своим  детям. Проявите свою фантазию для использования этого способа в декоративном рисовании.</a:t>
            </a:r>
            <a:endParaRPr lang="ru-RU" sz="2800" dirty="0"/>
          </a:p>
        </p:txBody>
      </p:sp>
      <p:pic>
        <p:nvPicPr>
          <p:cNvPr id="4" name="Рисунок 3" descr="C:\Users\1\Pictures\рис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2650490" cy="3350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64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122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7</cp:revision>
  <dcterms:created xsi:type="dcterms:W3CDTF">2021-03-31T15:38:57Z</dcterms:created>
  <dcterms:modified xsi:type="dcterms:W3CDTF">2021-03-31T17:03:42Z</dcterms:modified>
</cp:coreProperties>
</file>