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9" r:id="rId3"/>
    <p:sldId id="257" r:id="rId4"/>
    <p:sldId id="258" r:id="rId5"/>
    <p:sldId id="259" r:id="rId6"/>
    <p:sldId id="260" r:id="rId7"/>
    <p:sldId id="267" r:id="rId8"/>
    <p:sldId id="266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53460-2F7E-4175-BFB3-C4A009421E01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1FA57-8A06-4C2C-BF6C-9ED7AC5B51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87039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53460-2F7E-4175-BFB3-C4A009421E01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1FA57-8A06-4C2C-BF6C-9ED7AC5B51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95253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53460-2F7E-4175-BFB3-C4A009421E01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1FA57-8A06-4C2C-BF6C-9ED7AC5B51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17921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53460-2F7E-4175-BFB3-C4A009421E01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1FA57-8A06-4C2C-BF6C-9ED7AC5B51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82322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53460-2F7E-4175-BFB3-C4A009421E01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1FA57-8A06-4C2C-BF6C-9ED7AC5B51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51141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53460-2F7E-4175-BFB3-C4A009421E01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1FA57-8A06-4C2C-BF6C-9ED7AC5B51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15231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53460-2F7E-4175-BFB3-C4A009421E01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1FA57-8A06-4C2C-BF6C-9ED7AC5B51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44029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53460-2F7E-4175-BFB3-C4A009421E01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1FA57-8A06-4C2C-BF6C-9ED7AC5B51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02033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53460-2F7E-4175-BFB3-C4A009421E01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1FA57-8A06-4C2C-BF6C-9ED7AC5B51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58214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53460-2F7E-4175-BFB3-C4A009421E01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1FA57-8A06-4C2C-BF6C-9ED7AC5B51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31216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53460-2F7E-4175-BFB3-C4A009421E01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1FA57-8A06-4C2C-BF6C-9ED7AC5B51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28518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F53460-2F7E-4175-BFB3-C4A009421E01}" type="datetimeFigureOut">
              <a:rPr lang="ru-RU" smtClean="0"/>
              <a:pPr/>
              <a:t>20.02.2024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91FA57-8A06-4C2C-BF6C-9ED7AC5B51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23450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7\Documents\i900163N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571" y="0"/>
            <a:ext cx="915114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51720" y="1124744"/>
            <a:ext cx="5738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/>
              <a:t>МБ ДОУ </a:t>
            </a:r>
            <a:r>
              <a:rPr lang="ru-RU" sz="3200" dirty="0" err="1" smtClean="0"/>
              <a:t>Починковский</a:t>
            </a:r>
            <a:r>
              <a:rPr lang="ru-RU" sz="3200" dirty="0" smtClean="0"/>
              <a:t> д/с №2</a:t>
            </a:r>
            <a:endParaRPr lang="ru-RU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611560" y="2204864"/>
            <a:ext cx="79208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/>
              <a:t> </a:t>
            </a:r>
            <a:r>
              <a:rPr lang="ru-RU" sz="4000" dirty="0" smtClean="0"/>
              <a:t>«Мы с мамой кулинары»</a:t>
            </a:r>
            <a:endParaRPr lang="ru-RU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1115616" y="3068960"/>
            <a:ext cx="87497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Участники: </a:t>
            </a:r>
          </a:p>
          <a:p>
            <a:r>
              <a:rPr lang="ru-RU" sz="2400" dirty="0" smtClean="0"/>
              <a:t>Тюрин Вова (4,5 года) и его мама Татьяна Владимировна</a:t>
            </a: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115616" y="3899958"/>
            <a:ext cx="78436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Руководитель:</a:t>
            </a:r>
          </a:p>
          <a:p>
            <a:r>
              <a:rPr lang="ru-RU" sz="2400" dirty="0" smtClean="0"/>
              <a:t> Масленникова Татьяна Алексеевна, воспитатель МБ ДОУ</a:t>
            </a:r>
          </a:p>
          <a:p>
            <a:r>
              <a:rPr lang="ru-RU" sz="2400" dirty="0" err="1" smtClean="0"/>
              <a:t>Починковский</a:t>
            </a:r>
            <a:r>
              <a:rPr lang="ru-RU" sz="2400" dirty="0" smtClean="0"/>
              <a:t> д/с №2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1723336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7\Documents\i900163N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571" y="0"/>
            <a:ext cx="915114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7545" y="1772816"/>
            <a:ext cx="83529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dirty="0" smtClean="0"/>
              <a:t>Вовкины котлетки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xmlns="" val="4118370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7\Documents\i900163N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571" y="0"/>
            <a:ext cx="915114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C:\Users\7\Desktop\Вова конкурс кулинары\IMG_20171126_14414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4048" y="620688"/>
            <a:ext cx="3312368" cy="460851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395536" y="1556792"/>
            <a:ext cx="746731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Всем известно </a:t>
            </a:r>
          </a:p>
          <a:p>
            <a:r>
              <a:rPr lang="ru-RU" sz="4000" dirty="0" smtClean="0"/>
              <a:t>в нашем мире:</a:t>
            </a:r>
          </a:p>
          <a:p>
            <a:r>
              <a:rPr lang="ru-RU" sz="4000" dirty="0" smtClean="0"/>
              <a:t>Главный повар – </a:t>
            </a:r>
          </a:p>
          <a:p>
            <a:r>
              <a:rPr lang="ru-RU" sz="4000" dirty="0" smtClean="0"/>
              <a:t>я в квартире.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xmlns="" val="3138695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7\Documents\i900163N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571" y="0"/>
            <a:ext cx="915114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1560" y="1700808"/>
            <a:ext cx="46670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Ну, а мамочка моя – </a:t>
            </a:r>
          </a:p>
          <a:p>
            <a:r>
              <a:rPr lang="ru-RU" sz="3600" dirty="0" smtClean="0"/>
              <a:t>Моя правая рука!</a:t>
            </a:r>
            <a:endParaRPr lang="ru-RU" sz="3600" dirty="0"/>
          </a:p>
        </p:txBody>
      </p:sp>
      <p:pic>
        <p:nvPicPr>
          <p:cNvPr id="4" name="Рисунок 3" descr="C:\Users\7\Desktop\Вова конкурс кулинары\Фото0565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207693" y="1336504"/>
            <a:ext cx="5121099" cy="38164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4106371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7\Documents\i900163N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571" y="0"/>
            <a:ext cx="915114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C:\Users\7\Desktop\Вова конкурс кулинары\IMG_20171126_14434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789665"/>
            <a:ext cx="2684780" cy="358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C:\Users\7\Desktop\Вова конкурс кулинары\Фото0592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329471" y="2248218"/>
            <a:ext cx="3581401" cy="266429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971600" y="404670"/>
            <a:ext cx="72728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Вот и ужин на носу, главный повар на посту.</a:t>
            </a:r>
          </a:p>
          <a:p>
            <a:r>
              <a:rPr lang="ru-RU" sz="2800" dirty="0" smtClean="0"/>
              <a:t>Под руками чашки, ложки, сковородки, поварёшки.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4176529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7\Documents\i900163N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571" y="0"/>
            <a:ext cx="915114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C:\Users\7\Desktop\Вова конкурс кулинары\IMG_20171126_144223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714455"/>
            <a:ext cx="3106281" cy="423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C:\Users\7\Desktop\Вова конкурс кулинары\IMG_20171126_144305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65937" y="2492896"/>
            <a:ext cx="2448272" cy="331236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827584" y="1052736"/>
            <a:ext cx="64512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Так, посмотрим, что у нас</a:t>
            </a:r>
          </a:p>
          <a:p>
            <a:r>
              <a:rPr lang="ru-RU" sz="4000" dirty="0" smtClean="0"/>
              <a:t>Закупили про запас.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xmlns="" val="2764129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7\Documents\i900163N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571" y="0"/>
            <a:ext cx="915114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C:\Users\7\Desktop\Вова конкурс кулинары\IMG_20171126_14451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548680"/>
            <a:ext cx="3528392" cy="475252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4572000" y="1268760"/>
            <a:ext cx="424847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/>
              <a:t>Для мужчины </a:t>
            </a:r>
          </a:p>
          <a:p>
            <a:r>
              <a:rPr lang="ru-RU" sz="4800" dirty="0" smtClean="0"/>
              <a:t>нет вкусней</a:t>
            </a:r>
          </a:p>
          <a:p>
            <a:r>
              <a:rPr lang="ru-RU" sz="4800" dirty="0" smtClean="0"/>
              <a:t>Куска мяса </a:t>
            </a:r>
          </a:p>
          <a:p>
            <a:r>
              <a:rPr lang="ru-RU" sz="4800" dirty="0" smtClean="0"/>
              <a:t>пожирней!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xmlns="" val="2216032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7\Documents\i900163N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571" y="0"/>
            <a:ext cx="915114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C:\Users\7\Desktop\Вова конкурс кулинары\Фото0568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92080" y="676255"/>
            <a:ext cx="3340735" cy="2509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C:\Users\7\Desktop\Вова конкурс кулинары\Фото0572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24593" y="3687975"/>
            <a:ext cx="3155309" cy="234932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3347864" y="260647"/>
            <a:ext cx="62223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Провернули, прокрутили,</a:t>
            </a:r>
          </a:p>
          <a:p>
            <a:r>
              <a:rPr lang="ru-RU" sz="3600" dirty="0" smtClean="0"/>
              <a:t>Поперчили, посолили.</a:t>
            </a:r>
          </a:p>
          <a:p>
            <a:r>
              <a:rPr lang="ru-RU" sz="3600" dirty="0" smtClean="0"/>
              <a:t>Помешали, и ура!</a:t>
            </a:r>
          </a:p>
          <a:p>
            <a:r>
              <a:rPr lang="ru-RU" sz="3600" dirty="0" smtClean="0"/>
              <a:t>Котлет целая гора!</a:t>
            </a:r>
            <a:endParaRPr lang="ru-RU" sz="3600" dirty="0"/>
          </a:p>
        </p:txBody>
      </p:sp>
      <p:pic>
        <p:nvPicPr>
          <p:cNvPr id="7" name="Рисунок 6" descr="C:\Users\7\Desktop\Вова конкурс кулинары\Фото0580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056411" y="2968434"/>
            <a:ext cx="3139187" cy="2340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7\Desktop\Вова конкурс кулинары\Фото0588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955852" y="3701334"/>
            <a:ext cx="3129234" cy="22965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301611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7\Documents\i900163N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571" y="0"/>
            <a:ext cx="915114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 descr="C:\Users\7\Desktop\Вова конкурс кулинары\Фото0615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190509" y="987104"/>
            <a:ext cx="2875929" cy="2191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7\Desktop\Вова конкурс кулинары\Фото0598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60651" y="1021997"/>
            <a:ext cx="2853690" cy="2143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7\Desktop\Вова конкурс кулинары\Фото0619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717032"/>
            <a:ext cx="3581400" cy="268986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539552" y="3717032"/>
            <a:ext cx="5135258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Зарумянили до корки,</a:t>
            </a:r>
          </a:p>
          <a:p>
            <a:r>
              <a:rPr lang="ru-RU" sz="3200" dirty="0" smtClean="0"/>
              <a:t>Уложили большой горкой.</a:t>
            </a:r>
          </a:p>
          <a:p>
            <a:r>
              <a:rPr lang="ru-RU" sz="3200" dirty="0" smtClean="0"/>
              <a:t>Ай, да мама у меня.</a:t>
            </a:r>
          </a:p>
          <a:p>
            <a:r>
              <a:rPr lang="ru-RU" sz="3200" dirty="0" smtClean="0"/>
              <a:t>Когда главный повар – я!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01611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143</Words>
  <Application>Microsoft Office PowerPoint</Application>
  <PresentationFormat>Экран (4:3)</PresentationFormat>
  <Paragraphs>30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Company>Krokoz™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7</dc:creator>
  <cp:lastModifiedBy>Пользователь Windows</cp:lastModifiedBy>
  <cp:revision>10</cp:revision>
  <dcterms:created xsi:type="dcterms:W3CDTF">2017-11-29T10:46:46Z</dcterms:created>
  <dcterms:modified xsi:type="dcterms:W3CDTF">2024-02-20T11:51:23Z</dcterms:modified>
</cp:coreProperties>
</file>