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2" r:id="rId5"/>
    <p:sldId id="281" r:id="rId6"/>
    <p:sldId id="263" r:id="rId7"/>
    <p:sldId id="282" r:id="rId8"/>
    <p:sldId id="265" r:id="rId9"/>
    <p:sldId id="267" r:id="rId10"/>
    <p:sldId id="268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F1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25" autoAdjust="0"/>
    <p:restoredTop sz="96433" autoAdjust="0"/>
  </p:normalViewPr>
  <p:slideViewPr>
    <p:cSldViewPr snapToGrid="0">
      <p:cViewPr varScale="1">
        <p:scale>
          <a:sx n="66" d="100"/>
          <a:sy n="66" d="100"/>
        </p:scale>
        <p:origin x="-132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72554" y="605118"/>
            <a:ext cx="762797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3175">
                  <a:noFill/>
                </a:ln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МБДОУ </a:t>
            </a:r>
            <a:r>
              <a:rPr lang="ru-RU" sz="3200" b="1" dirty="0" err="1" smtClean="0">
                <a:ln w="3175">
                  <a:noFill/>
                </a:ln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Починковский</a:t>
            </a:r>
            <a:r>
              <a:rPr lang="ru-RU" sz="3200" b="1" dirty="0" smtClean="0">
                <a:ln w="3175">
                  <a:noFill/>
                </a:ln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д/с №2</a:t>
            </a:r>
            <a:endParaRPr lang="ru-RU" sz="3200" b="1" dirty="0">
              <a:ln w="3175">
                <a:noFill/>
              </a:ln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ru-RU" sz="4800" b="1" dirty="0" smtClean="0">
              <a:ln w="3175">
                <a:noFill/>
              </a:ln>
              <a:solidFill>
                <a:srgbClr val="336F1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n w="3175">
                  <a:noFill/>
                </a:ln>
                <a:solidFill>
                  <a:srgbClr val="336F1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Экологическая </a:t>
            </a:r>
          </a:p>
          <a:p>
            <a:r>
              <a:rPr lang="ru-RU" sz="4800" b="1" dirty="0" smtClean="0">
                <a:ln w="3175">
                  <a:noFill/>
                </a:ln>
                <a:solidFill>
                  <a:srgbClr val="336F1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сказка в детском </a:t>
            </a:r>
          </a:p>
          <a:p>
            <a:r>
              <a:rPr lang="ru-RU" sz="4800" b="1" dirty="0" smtClean="0">
                <a:ln w="3175">
                  <a:noFill/>
                </a:ln>
                <a:solidFill>
                  <a:srgbClr val="336F1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саду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6562" y="3641925"/>
            <a:ext cx="470013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Автор: Масленникова Татьяна Алексеевна</a:t>
            </a:r>
            <a:endParaRPr lang="ru-RU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5502" y="595138"/>
            <a:ext cx="2889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Главная задача:</a:t>
            </a:r>
            <a:endParaRPr lang="ru-RU" sz="32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1425388"/>
            <a:ext cx="72883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-научить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любить и беречь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природу;</a:t>
            </a:r>
          </a:p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защитников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природы;</a:t>
            </a:r>
          </a:p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бережно распоряжаться богатствами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природы;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-воспитывать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экокультуру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99032" y="595138"/>
            <a:ext cx="7322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Мыслители и педагоги прошлого придавали большое значение природе, как средству воспитания детей </a:t>
            </a:r>
            <a:endParaRPr lang="ru-RU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9032" y="1277645"/>
            <a:ext cx="7322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А.Я.Каменский</a:t>
            </a:r>
            <a:r>
              <a:rPr lang="ru-RU" sz="2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К.Д.Ушинский</a:t>
            </a:r>
            <a:endParaRPr lang="ru-RU" sz="2400" dirty="0" smtClean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860" y="3244334"/>
            <a:ext cx="2417562" cy="2751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1280" y="3429000"/>
            <a:ext cx="3157383" cy="2363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2541" y="3244334"/>
            <a:ext cx="901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придав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65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161614"/>
          </a:xfrm>
        </p:spPr>
        <p:txBody>
          <a:bodyPr>
            <a:normAutofit fontScale="90000"/>
          </a:bodyPr>
          <a:lstStyle/>
          <a:p>
            <a:r>
              <a:rPr lang="ru-RU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сказка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экологической культуры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русских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народных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обычаев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2272" y="2274590"/>
            <a:ext cx="3433668" cy="386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25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178" y="418914"/>
            <a:ext cx="7886700" cy="5605368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</a:t>
            </a:r>
            <a: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экологических сказок:</a:t>
            </a:r>
            <a:br>
              <a:rPr lang="ru-RU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Известно, что форма сказки наиболее доступна для дошкольников.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Сказка увлекает детей своим действием, вводит в воображаемые обстоятельства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Сказка заставляет переживать вместе с героями.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Экологические сказки требуют определенной точности и конкретности, поскольку они должны сообщать детям новые сведения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природе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Сказка формирует бережное отношение ребенка к животным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Сказка дает новые представления, которые влияют на последующие поступки детей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Сказка побуждает умственную активность ребенка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Чтение экологических сказок решает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экологических представлений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9002" y="337671"/>
            <a:ext cx="2420937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325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672603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предъявляемые к сказочным произведениям экологической тематики:</a:t>
            </a:r>
            <a:b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сказочного произведения должно быть конкретным, включать в себя информацию об объектах живой и явлениях неживой природы, доступную для понимания старшими дошкольниками;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информация о природных объектах должна соответствовать содержанию экологических знаний и способствовать формированию осознанно-правильного отношения детей к объектам природы;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 содержание сказочного произведения могут быть включены сведения о природных объектах, их взаимосвязях и последствиях нарушения их людьми, об экологической безопасности и экологически грамотном поведении человека, о рациональном природопользовании;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сказочное произведение должно быть небольшого объема.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3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516156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использования </a:t>
            </a:r>
            <a: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экологических сказок</a:t>
            </a:r>
            <a:b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и обсуждение экологических сказок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фрагментов сказок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сказочных персонажей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сказок с точки зрения различных героев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-Сказочные вопросы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-Использование сказок для организации игр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-Сказки и изобразительное искусство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4400" y="4000967"/>
            <a:ext cx="2846387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657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390215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 сказкой включает четыре этапа:</a:t>
            </a:r>
            <a:br>
              <a:rPr lang="ru-RU" sz="4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наблюдения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2)активное освоение экологического содержания сказочного произведения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3)включение сказочных героев в различные экологические ситуации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4)самостоятельная деятельность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2268" y="3706252"/>
            <a:ext cx="1816100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01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26392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педагога в создании сказок:</a:t>
            </a:r>
            <a: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определяет тематику,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дает слова-подсказки или задает вопросы-подсказки, которые должны помочь детям сочинять сказочные истории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поощряет фантазию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помогает придумывать действия внутри сказки, не выходя за рамки экологической темы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подводит к завершению сюжета.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0460" y="4463682"/>
            <a:ext cx="2437209" cy="172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9181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80180"/>
          </a:xfrm>
        </p:spPr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сочинения экологических сказок:</a:t>
            </a:r>
            <a: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«Бином фантазии»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«Перевирание» сказки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«Салат» из сказок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начатой сказки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в заданном ключе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особенностей персонажа для составления сказок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«наизнанку»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сказок – игрушки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сказок – реальные объекты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сказки – сам ребенок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Игра-сказка</a:t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Готовая схема сюжета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1888" y="3717365"/>
            <a:ext cx="2309813" cy="248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14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032" y="1277645"/>
            <a:ext cx="7322992" cy="1124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647109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1\Pictures\чу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032" y="2070848"/>
            <a:ext cx="2837304" cy="384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1\Pictures\чы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6455" y="2070848"/>
            <a:ext cx="4029082" cy="397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151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100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Экологическая сказка –   воспитание экологической культуры  дошкольников  посредством  использования  русских  народных  традиций и обычаев</vt:lpstr>
      <vt:lpstr>Значение экологических сказок: 1. Известно, что форма сказки наиболее доступна для дошкольников. 2. Сказка увлекает детей своим действием, вводит в воображаемые обстоятельства 3. Сказка заставляет переживать вместе с героями. 4. Экологические сказки требуют определенной точности и конкретности, поскольку они должны сообщать детям новые сведения о природе 5. Сказка формирует бережное отношение ребенка к животным 6. Сказка дает новые представления, которые влияют на последующие поступки детей 7. Сказка побуждает умственную активность ребенка 8. Чтение экологических сказок решает задачи формирования экологических представлений </vt:lpstr>
      <vt:lpstr>Требования, предъявляемые к сказочным произведениям экологической тематики: • содержание сказочного произведения должно быть конкретным, включать в себя информацию об объектах живой и явлениях неживой природы, доступную для понимания старшими дошкольниками; • информация о природных объектах должна соответствовать содержанию экологических знаний и способствовать формированию осознанно-правильного отношения детей к объектам природы; • в содержание сказочного произведения могут быть включены сведения о природных объектах, их взаимосвязях и последствиях нарушения их людьми, об экологической безопасности и экологически грамотном поведении человека, о рациональном природопользовании; • сказочное произведение должно быть небольшого объема. </vt:lpstr>
      <vt:lpstr>Методика использования экологических сказок - Чтение и обсуждение экологических сказок -Использование фрагментов сказок. -Использование сказочных персонажей -Анализ сказок с точки зрения различных героев -Сказочные вопросы -Использование сказок для организации игр. -Сказки и изобразительное искусство</vt:lpstr>
      <vt:lpstr>Работа со сказкой включает четыре этапа: 1) наблюдения 2)активное освоение экологического содержания сказочного произведения 3)включение сказочных героев в различные экологические ситуации 4)самостоятельная деятельность</vt:lpstr>
      <vt:lpstr>Задача педагога в создании сказок: · определяет тематику,  · дает слова-подсказки или задает вопросы-подсказки, которые должны помочь детям сочинять сказочные истории  · поощряет фантазию  · помогает придумывать действия внутри сказки, не выходя за рамки экологической темы  · подводит к завершению сюжета. </vt:lpstr>
      <vt:lpstr>Варианты сочинения экологических сказок:  «Бином фантазии» «Перевирание» сказки «Салат» из сказок Продолжение начатой сказки Сказка в заданном ключе Использование особенностей персонажа для составления сказок Сказки «наизнанку» Герои сказок – игрушки Герои сказок – реальные объекты Герой сказки – сам ребенок Игра-сказка Готовая схема сюжета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Пользователь Windows</cp:lastModifiedBy>
  <cp:revision>37</cp:revision>
  <dcterms:created xsi:type="dcterms:W3CDTF">2013-11-19T05:52:05Z</dcterms:created>
  <dcterms:modified xsi:type="dcterms:W3CDTF">2024-02-20T11:36:54Z</dcterms:modified>
</cp:coreProperties>
</file>