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5" r:id="rId4"/>
    <p:sldId id="273" r:id="rId5"/>
    <p:sldId id="262" r:id="rId6"/>
    <p:sldId id="266" r:id="rId7"/>
    <p:sldId id="267" r:id="rId8"/>
    <p:sldId id="270" r:id="rId9"/>
    <p:sldId id="272" r:id="rId10"/>
  </p:sldIdLst>
  <p:sldSz cx="9144000" cy="6858000" type="screen4x3"/>
  <p:notesSz cx="6858000" cy="9144000"/>
  <p:embeddedFontLst>
    <p:embeddedFont>
      <p:font typeface="SkazkaForSerge" charset="0"/>
      <p:regular r:id="rId11"/>
    </p:embeddedFont>
    <p:embeddedFont>
      <p:font typeface="Cleopatra" charset="0"/>
      <p:regular r:id="rId12"/>
    </p:embeddedFont>
    <p:embeddedFont>
      <p:font typeface="Moonlight" charset="0"/>
      <p:regular r:id="rId13"/>
    </p:embeddedFont>
    <p:embeddedFont>
      <p:font typeface="BIP" charset="0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9EB"/>
    <a:srgbClr val="C42A26"/>
    <a:srgbClr val="A42320"/>
    <a:srgbClr val="8D1E1B"/>
    <a:srgbClr val="820041"/>
    <a:srgbClr val="CC0066"/>
    <a:srgbClr val="B05408"/>
    <a:srgbClr val="993300"/>
    <a:srgbClr val="BE2824"/>
    <a:srgbClr val="F90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1052736"/>
            <a:ext cx="5976664" cy="240364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31750" contourW="12700">
              <a:bevelT w="63500" h="571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dirty="0" smtClean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>Ножницы </a:t>
            </a:r>
            <a:br>
              <a:rPr lang="ru-RU" sz="4800" dirty="0" smtClean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</a:br>
            <a:r>
              <a:rPr lang="ru-RU" sz="4800" dirty="0" smtClean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>в руках детей</a:t>
            </a:r>
            <a:r>
              <a:rPr lang="ru-RU" sz="6000" dirty="0" smtClean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/>
            </a:r>
            <a:br>
              <a:rPr lang="ru-RU" sz="6000" dirty="0" smtClean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</a:br>
            <a:r>
              <a:rPr lang="ru-RU" sz="6000" dirty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  <a:t/>
            </a:r>
            <a:br>
              <a:rPr lang="ru-RU" sz="6000" dirty="0">
                <a:ln w="11430"/>
                <a:solidFill>
                  <a:srgbClr val="C42A2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kazkaForSerge" pitchFamily="18" charset="0"/>
              </a:rPr>
            </a:br>
            <a:endParaRPr lang="ru-RU" sz="6000" b="1" dirty="0">
              <a:ln w="11430"/>
              <a:solidFill>
                <a:srgbClr val="F999EB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kazkaForSerg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02157" y="3501008"/>
            <a:ext cx="4968552" cy="17281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200" dirty="0" smtClean="0">
                <a:solidFill>
                  <a:schemeClr val="tx1"/>
                </a:solidFill>
                <a:latin typeface="SkazkaForSerge" pitchFamily="18" charset="0"/>
              </a:rPr>
              <a:t>Подготовила </a:t>
            </a:r>
          </a:p>
          <a:p>
            <a:pPr>
              <a:spcBef>
                <a:spcPts val="0"/>
              </a:spcBef>
            </a:pPr>
            <a:r>
              <a:rPr lang="ru-RU" sz="2200" dirty="0" smtClean="0">
                <a:solidFill>
                  <a:schemeClr val="tx1"/>
                </a:solidFill>
                <a:latin typeface="SkazkaForSerge" pitchFamily="18" charset="0"/>
              </a:rPr>
              <a:t>воспитатель </a:t>
            </a:r>
            <a:r>
              <a:rPr lang="ru-RU" sz="2200" dirty="0" smtClean="0">
                <a:solidFill>
                  <a:schemeClr val="tx1"/>
                </a:solidFill>
                <a:latin typeface="SkazkaForSerge" pitchFamily="18" charset="0"/>
              </a:rPr>
              <a:t>Архипова К.С.</a:t>
            </a:r>
            <a:endParaRPr lang="ru-RU" sz="2200" dirty="0" smtClean="0">
              <a:solidFill>
                <a:schemeClr val="tx1"/>
              </a:solidFill>
              <a:latin typeface="SkazkaForSerge" pitchFamily="18" charset="0"/>
            </a:endParaRPr>
          </a:p>
          <a:p>
            <a:pPr>
              <a:spcBef>
                <a:spcPts val="0"/>
              </a:spcBef>
            </a:pPr>
            <a:endParaRPr lang="ru-RU" sz="2200" dirty="0">
              <a:solidFill>
                <a:schemeClr val="tx1"/>
              </a:solidFill>
              <a:latin typeface="SkazkaForSerge" pitchFamily="18" charset="0"/>
            </a:endParaRPr>
          </a:p>
          <a:p>
            <a:pPr>
              <a:spcBef>
                <a:spcPts val="0"/>
              </a:spcBef>
            </a:pPr>
            <a:endParaRPr lang="ru-RU" sz="2200" dirty="0" smtClean="0">
              <a:solidFill>
                <a:schemeClr val="tx1"/>
              </a:solidFill>
              <a:latin typeface="SkazkaForSerge" pitchFamily="18" charset="0"/>
            </a:endParaRPr>
          </a:p>
          <a:p>
            <a:pPr>
              <a:spcBef>
                <a:spcPts val="0"/>
              </a:spcBef>
            </a:pPr>
            <a:endParaRPr lang="ru-RU" sz="2200" dirty="0">
              <a:solidFill>
                <a:schemeClr val="tx1"/>
              </a:solidFill>
              <a:latin typeface="SkazkaForSerge" pitchFamily="18" charset="0"/>
            </a:endParaRPr>
          </a:p>
          <a:p>
            <a:pPr>
              <a:spcBef>
                <a:spcPts val="0"/>
              </a:spcBef>
            </a:pPr>
            <a:endParaRPr lang="ru-RU" sz="2200" dirty="0">
              <a:solidFill>
                <a:schemeClr val="tx1"/>
              </a:solidFill>
              <a:latin typeface="SkazkaForSerg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227687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opatra" pitchFamily="2" charset="0"/>
              </a:rPr>
              <a:t>Консультация для </a:t>
            </a:r>
            <a:r>
              <a:rPr lang="ru-RU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eopatra" pitchFamily="2" charset="0"/>
              </a:rPr>
              <a:t>родителей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89640" cy="72008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Выбираем ножницы для ребенка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971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93"/>
          <a:stretch/>
        </p:blipFill>
        <p:spPr bwMode="auto">
          <a:xfrm>
            <a:off x="0" y="908720"/>
            <a:ext cx="4464496" cy="326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81608"/>
            <a:ext cx="3125416" cy="312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84290"/>
            <a:ext cx="2973710" cy="297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39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89640" cy="72008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Первые шаги к умению вырезать ножницами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378945"/>
            <a:ext cx="8363272" cy="6819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. </a:t>
            </a:r>
            <a:endParaRPr lang="ru-RU" sz="1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1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12" y="214282"/>
            <a:ext cx="1395929" cy="139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81" l="0" r="993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75292"/>
            <a:ext cx="5064579" cy="337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1148546"/>
            <a:ext cx="7973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Важно научить ребёнка правильно держать ножницы, </a:t>
            </a:r>
            <a:endParaRPr lang="ru-RU" dirty="0" smtClean="0"/>
          </a:p>
          <a:p>
            <a:r>
              <a:rPr lang="ru-RU" dirty="0" smtClean="0"/>
              <a:t>открывать </a:t>
            </a:r>
            <a:r>
              <a:rPr lang="ru-RU" dirty="0"/>
              <a:t>и закрывать их, не меняя положения руки иначе </a:t>
            </a:r>
            <a:endParaRPr lang="ru-RU" dirty="0" smtClean="0"/>
          </a:p>
          <a:p>
            <a:r>
              <a:rPr lang="ru-RU" dirty="0" smtClean="0"/>
              <a:t>вырезать </a:t>
            </a:r>
            <a:r>
              <a:rPr lang="ru-RU" dirty="0"/>
              <a:t>он ничего не сможет. Мы предлагаем детям «пощёлкать» ножницами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13" y="2328468"/>
            <a:ext cx="4495903" cy="40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9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89640" cy="72008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Первые шаги к умению вырезать ножницами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378945"/>
            <a:ext cx="8363272" cy="6819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. </a:t>
            </a:r>
            <a:endParaRPr lang="ru-RU" sz="1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1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12" y="214282"/>
            <a:ext cx="1395929" cy="139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5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692696"/>
            <a:ext cx="40062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Начинаем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 резать бумагу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340768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Ребёнок научился открывать и закрывать ножницы и при этом держать их прямо. Пора </a:t>
            </a:r>
            <a:r>
              <a:rPr lang="ru-RU" dirty="0" err="1" smtClean="0"/>
              <a:t>начинть</a:t>
            </a:r>
            <a:r>
              <a:rPr lang="ru-RU" dirty="0" smtClean="0"/>
              <a:t> </a:t>
            </a:r>
            <a:r>
              <a:rPr lang="ru-RU" dirty="0"/>
              <a:t>пробовать резать бумагу.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1824" y="2044005"/>
            <a:ext cx="6030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Начинать лучше </a:t>
            </a:r>
            <a:r>
              <a:rPr lang="ru-RU" dirty="0"/>
              <a:t>с нарезания полосок. Лучше если это будет узкая полоска на один шаг ножниц (на один «чик»).</a:t>
            </a:r>
          </a:p>
        </p:txBody>
      </p:sp>
      <p:pic>
        <p:nvPicPr>
          <p:cNvPr id="3074" name="Picture 2" descr="C:\Users\Мама\Desktop\ножницы\kQdyG0FcAjRKHWxcmxW-nxjcZWcXlJo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91"/>
          <a:stretch/>
        </p:blipFill>
        <p:spPr bwMode="auto">
          <a:xfrm flipH="1">
            <a:off x="4788024" y="2826474"/>
            <a:ext cx="413575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3568" y="2691442"/>
            <a:ext cx="58784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Можно взять полоску широкую и сделать объемную аппликацию травы. Для этого полоску зеленого цвета надрезаем c одного края не до конца и приклеиваем на край альбомного листа. А детали можно </a:t>
            </a:r>
            <a:r>
              <a:rPr lang="ru-RU" dirty="0" smtClean="0"/>
              <a:t>дорисовать.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5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548680"/>
            <a:ext cx="5851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Вырезаем предметы по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контурам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P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2104" y="126876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только ребёнок освоился с нарезанием полосок, можно пробовать вырезать по контурам. Для начала выбираем простые контуры с четкими линиями.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647" y="1915091"/>
            <a:ext cx="3573264" cy="363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1647" y="1915091"/>
            <a:ext cx="48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Затем перейти к вырезанию геометрических фигур, более сложных фигур.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9" y="2576377"/>
            <a:ext cx="4635550" cy="238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4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P" pitchFamily="66" charset="0"/>
              </a:rPr>
              <a:t>Позднее, когда дети научатся сами вырезать из бумаги нужные формы, им поручают следующие задания: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5400" y="168578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1) Разрезать бумажную полоску на </a:t>
            </a:r>
            <a:r>
              <a:rPr lang="ru-RU" dirty="0" smtClean="0"/>
              <a:t>квадраты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5312" y="2055112"/>
            <a:ext cx="784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2) Нарезать из бумаги прямоугольной формы тонкие прямые полоски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0126" y="242444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3) Косо срезать у прямоугольника </a:t>
            </a:r>
            <a:r>
              <a:rPr lang="ru-RU" dirty="0" smtClean="0"/>
              <a:t>концы.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5312" y="2793776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4) Вырезать круг из квадрата, постепенно округляя его </a:t>
            </a:r>
            <a:r>
              <a:rPr lang="ru-RU" dirty="0" smtClean="0"/>
              <a:t>края.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0126" y="3163108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5) Вырезать плоды, овощи, цветы, деревья, бабочек. Прямоугольник соответствующего цвета сгибают пополам и вырезают половину задуманного предмета.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4931896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53" y="3841504"/>
            <a:ext cx="53054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" t="34008" r="6667" b="3969"/>
          <a:stretch/>
        </p:blipFill>
        <p:spPr>
          <a:xfrm>
            <a:off x="2195735" y="1245036"/>
            <a:ext cx="5011215" cy="5350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995" y="404663"/>
            <a:ext cx="73146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ПАМЯТКА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«ПРАВИЛА БЕЗОПАСНОСТИ РАБОТЫ С НОЖНИЦАМИ»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598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7144" y="1268760"/>
            <a:ext cx="529664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onlight" pitchFamily="2" charset="0"/>
              </a:rPr>
              <a:t>Спасибо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onlight" pitchFamily="2" charset="0"/>
              </a:rPr>
              <a:t> </a:t>
            </a:r>
          </a:p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onlight" pitchFamily="2" charset="0"/>
              </a:rPr>
              <a:t>за </a:t>
            </a:r>
          </a:p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onlight" pitchFamily="2" charset="0"/>
              </a:rPr>
              <a:t>внимание!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on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02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264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SkazkaForSerge</vt:lpstr>
      <vt:lpstr>Cleopatra</vt:lpstr>
      <vt:lpstr>Moonlight</vt:lpstr>
      <vt:lpstr>Times New Roman</vt:lpstr>
      <vt:lpstr>BIP</vt:lpstr>
      <vt:lpstr>Тема Office</vt:lpstr>
      <vt:lpstr>Ножницы  в руках детей  </vt:lpstr>
      <vt:lpstr>Выбираем ножницы для ребенка</vt:lpstr>
      <vt:lpstr>Первые шаги к умению вырезать ножницами</vt:lpstr>
      <vt:lpstr>Первые шаги к умению вырезать ножницами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МАОУ лицей №21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Сказочные</dc:title>
  <dc:creator>Ранько Елена</dc:creator>
  <cp:lastModifiedBy>11</cp:lastModifiedBy>
  <cp:revision>78</cp:revision>
  <dcterms:created xsi:type="dcterms:W3CDTF">2015-04-19T15:51:03Z</dcterms:created>
  <dcterms:modified xsi:type="dcterms:W3CDTF">2022-12-16T10:17:24Z</dcterms:modified>
</cp:coreProperties>
</file>