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ms-office.vbaPro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306" r:id="rId2"/>
    <p:sldId id="308" r:id="rId3"/>
    <p:sldId id="304" r:id="rId4"/>
    <p:sldId id="274" r:id="rId5"/>
    <p:sldId id="289" r:id="rId6"/>
    <p:sldId id="285" r:id="rId7"/>
    <p:sldId id="307" r:id="rId8"/>
    <p:sldId id="280" r:id="rId9"/>
    <p:sldId id="291" r:id="rId10"/>
    <p:sldId id="302" r:id="rId11"/>
    <p:sldId id="298" r:id="rId12"/>
    <p:sldId id="295" r:id="rId13"/>
    <p:sldId id="275" r:id="rId14"/>
    <p:sldId id="297" r:id="rId15"/>
    <p:sldId id="296" r:id="rId16"/>
    <p:sldId id="303" r:id="rId17"/>
    <p:sldId id="286" r:id="rId18"/>
    <p:sldId id="278" r:id="rId19"/>
    <p:sldId id="268" r:id="rId20"/>
    <p:sldId id="301" r:id="rId21"/>
    <p:sldId id="258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DCE99B"/>
    <a:srgbClr val="7CBED2"/>
    <a:srgbClr val="FF6600"/>
    <a:srgbClr val="0000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6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28A2919-32E0-40E6-AC9B-4FD5A6352C00}" type="datetimeFigureOut">
              <a:rPr lang="ru-RU"/>
              <a:pPr>
                <a:defRPr/>
              </a:pPr>
              <a:t>ср 06.04.22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063C41DE-8DEA-45AF-A516-B14A8A74D8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852264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3C41DE-8DEA-45AF-A516-B14A8A74D851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23A4E-86A3-4CF1-9619-30D3CDC553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04A53-C854-4319-A1F6-E0A4072428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71148-1AC9-43F3-BE9D-310E6D2A3E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A96043-8FA8-47FE-8877-09AC9A0CC1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8AA42C-2E24-4327-AB25-DDF805D8A3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D14D7-0554-4A72-9450-6303D03CF0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37243-7E42-4D1E-B3B9-E6A7B2E089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5AA4E-DE32-47E2-8D80-66FD963435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B0A12-425B-4BEE-8E6E-B6ACC6DF89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7497A-1F98-4282-B9FF-A711B69522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6A5A0-CA15-4723-9BA4-79DD158084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BE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57D30F06-11D4-4752-9192-C3AB83D4D3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054;&#1058;&#1050;%20&#1047;&#1072;&#1085;&#1103;&#1090;&#1080;&#1077;\&#1053;&#1086;&#1074;&#1072;&#1103;%20&#1087;&#1072;&#1087;&#1082;&#1072;\&#1050;&#1086;&#1089;&#1084;&#1080;&#1095;&#1077;&#1089;&#1082;&#1072;&#1103;%20&#1084;&#1091;&#1079;&#1099;&#1082;&#1072;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4;&#1058;&#1050;%20&#1047;&#1072;&#1085;&#1103;&#1090;&#1080;&#1077;\&#1053;&#1086;&#1074;&#1072;&#1103;%20&#1087;&#1072;&#1087;&#1082;&#1072;\best-new-sms-2012%20meloboom.mp3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4;&#1058;&#1050;%20&#1047;&#1072;&#1085;&#1103;&#1090;&#1080;&#1077;\&#1053;&#1086;&#1074;&#1072;&#1103;%20&#1087;&#1072;&#1087;&#1082;&#1072;\&#1079;&#1072;&#1087;&#1091;&#1089;&#1082;%20&#1088;&#1072;&#1082;&#1077;&#1090;&#1099;.mp3" TargetMode="Externa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4;&#1058;&#1050;%20&#1047;&#1072;&#1085;&#1103;&#1090;&#1080;&#1077;\&#1053;&#1086;&#1074;&#1072;&#1103;%20&#1087;&#1072;&#1087;&#1082;&#1072;\best-new-sms-2012%20meloboom.mp3" TargetMode="Externa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4;&#1058;&#1050;%20&#1047;&#1072;&#1085;&#1103;&#1090;&#1080;&#1077;\&#1053;&#1086;&#1074;&#1072;&#1103;%20&#1087;&#1072;&#1087;&#1082;&#1072;\&#1089;&#1090;&#1091;&#1082;%20&#1074;%20&#1076;&#1074;&#1077;&#1088;&#1100;.mp3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19314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9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Космическая музы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7991468" y="5491122"/>
            <a:ext cx="1366878" cy="13668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28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655433" y="6093296"/>
            <a:ext cx="28405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cs"/>
              </a:rPr>
              <a:t>.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+mn-cs"/>
            </a:endParaRPr>
          </a:p>
        </p:txBody>
      </p:sp>
      <p:pic>
        <p:nvPicPr>
          <p:cNvPr id="7" name="best-new-sms-2012 meloboo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8072462" y="5715016"/>
            <a:ext cx="1357322" cy="13573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4066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sdmania.ru/uploads/posts/2012-10/1349600306_green.jpg"/>
          <p:cNvPicPr>
            <a:picLocks noChangeAspect="1" noChangeArrowheads="1"/>
          </p:cNvPicPr>
          <p:nvPr/>
        </p:nvPicPr>
        <p:blipFill>
          <a:blip r:embed="rId2"/>
          <a:srcRect l="12953" t="7629" r="14571" b="19141"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Вертикальный свиток 2"/>
          <p:cNvSpPr/>
          <p:nvPr/>
        </p:nvSpPr>
        <p:spPr>
          <a:xfrm rot="10800000">
            <a:off x="393700" y="322263"/>
            <a:ext cx="8208963" cy="6207125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4" name="Прямоугольник 3"/>
          <p:cNvSpPr/>
          <p:nvPr/>
        </p:nvSpPr>
        <p:spPr>
          <a:xfrm>
            <a:off x="1554584" y="403757"/>
            <a:ext cx="5999628" cy="558306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3200" dirty="0" smtClean="0"/>
              <a:t>«</a:t>
            </a:r>
            <a:r>
              <a:rPr lang="ru-RU" sz="3200" dirty="0"/>
              <a:t>Дорогие ребята! Пишут вам Белка и Стрелка.</a:t>
            </a:r>
          </a:p>
          <a:p>
            <a:r>
              <a:rPr lang="ru-RU" sz="3200" dirty="0"/>
              <a:t>Нам срочно необходимо лететь на другую планету чтоб помочь нашим друзьям. Но Пират со своей шайкой решили нам помешать и подожгли нашу ракету. Пожалуйста, помогите нам в строительстве новой ракеты».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  <a:defRPr/>
            </a:pPr>
            <a:endParaRPr lang="ru-RU" sz="2400" b="1" i="1" dirty="0">
              <a:ln/>
              <a:solidFill>
                <a:schemeClr val="accent4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bd3d.su/uploads/posts/2011-12/1323182761_screen_3_bd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WordArt 9"/>
          <p:cNvSpPr>
            <a:spLocks noChangeArrowheads="1" noChangeShapeType="1" noTextEdit="1"/>
          </p:cNvSpPr>
          <p:nvPr/>
        </p:nvSpPr>
        <p:spPr bwMode="auto">
          <a:xfrm>
            <a:off x="900113" y="1989138"/>
            <a:ext cx="7416800" cy="2160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Разминка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Группа 19"/>
          <p:cNvGrpSpPr>
            <a:grpSpLocks/>
          </p:cNvGrpSpPr>
          <p:nvPr/>
        </p:nvGrpSpPr>
        <p:grpSpPr bwMode="auto">
          <a:xfrm>
            <a:off x="250825" y="260350"/>
            <a:ext cx="1728788" cy="1939925"/>
            <a:chOff x="971600" y="978544"/>
            <a:chExt cx="1728192" cy="1938992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971600" y="1268917"/>
              <a:ext cx="1728192" cy="144075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3" name="Прямоугольник 2"/>
            <p:cNvSpPr/>
            <p:nvPr/>
          </p:nvSpPr>
          <p:spPr>
            <a:xfrm rot="21379040">
              <a:off x="1031432" y="978544"/>
              <a:ext cx="1536520" cy="1938992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12000" b="1" spc="50" dirty="0">
                  <a:ln w="11430"/>
                  <a:solidFill>
                    <a:srgbClr val="FF00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+mn-cs"/>
                </a:rPr>
                <a:t>1</a:t>
              </a:r>
            </a:p>
          </p:txBody>
        </p:sp>
      </p:grpSp>
      <p:grpSp>
        <p:nvGrpSpPr>
          <p:cNvPr id="19458" name="Группа 17"/>
          <p:cNvGrpSpPr>
            <a:grpSpLocks/>
          </p:cNvGrpSpPr>
          <p:nvPr/>
        </p:nvGrpSpPr>
        <p:grpSpPr bwMode="auto">
          <a:xfrm>
            <a:off x="4716463" y="3213100"/>
            <a:ext cx="1727200" cy="1938338"/>
            <a:chOff x="6660232" y="3386191"/>
            <a:chExt cx="1728192" cy="1938992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6660232" y="3645041"/>
              <a:ext cx="1728192" cy="14403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4" name="Прямоугольник 3"/>
            <p:cNvSpPr/>
            <p:nvPr/>
          </p:nvSpPr>
          <p:spPr>
            <a:xfrm rot="892462">
              <a:off x="6738234" y="3386191"/>
              <a:ext cx="1602662" cy="1938992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12000" b="1" spc="50" dirty="0">
                  <a:ln w="11430"/>
                  <a:solidFill>
                    <a:schemeClr val="accent4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+mn-cs"/>
                </a:rPr>
                <a:t>5</a:t>
              </a:r>
            </a:p>
          </p:txBody>
        </p:sp>
      </p:grpSp>
      <p:grpSp>
        <p:nvGrpSpPr>
          <p:cNvPr id="19459" name="Группа 15"/>
          <p:cNvGrpSpPr>
            <a:grpSpLocks/>
          </p:cNvGrpSpPr>
          <p:nvPr/>
        </p:nvGrpSpPr>
        <p:grpSpPr bwMode="auto">
          <a:xfrm>
            <a:off x="1260475" y="4264025"/>
            <a:ext cx="2624138" cy="1785938"/>
            <a:chOff x="1383324" y="4120624"/>
            <a:chExt cx="2623335" cy="1785104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813405" y="4293581"/>
              <a:ext cx="1728258" cy="14391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6" name="Прямоугольник 5"/>
            <p:cNvSpPr/>
            <p:nvPr/>
          </p:nvSpPr>
          <p:spPr>
            <a:xfrm rot="21119322">
              <a:off x="1383324" y="4120624"/>
              <a:ext cx="2623335" cy="1785104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11000" b="1" spc="50" dirty="0">
                  <a:ln w="11430"/>
                  <a:solidFill>
                    <a:srgbClr val="00B05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+mn-cs"/>
                </a:rPr>
                <a:t>1</a:t>
              </a:r>
              <a:r>
                <a:rPr lang="en-US" sz="11000" b="1" spc="50" dirty="0">
                  <a:ln w="11430"/>
                  <a:solidFill>
                    <a:srgbClr val="00B05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+mn-cs"/>
                </a:rPr>
                <a:t>0</a:t>
              </a:r>
              <a:endParaRPr lang="ru-RU" sz="11000" b="1" spc="50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endParaRPr>
            </a:p>
          </p:txBody>
        </p:sp>
      </p:grpSp>
      <p:grpSp>
        <p:nvGrpSpPr>
          <p:cNvPr id="19460" name="Группа 18"/>
          <p:cNvGrpSpPr>
            <a:grpSpLocks/>
          </p:cNvGrpSpPr>
          <p:nvPr/>
        </p:nvGrpSpPr>
        <p:grpSpPr bwMode="auto">
          <a:xfrm>
            <a:off x="4140200" y="476250"/>
            <a:ext cx="1727200" cy="1939925"/>
            <a:chOff x="4427984" y="1052736"/>
            <a:chExt cx="1728192" cy="1938992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4427984" y="1341522"/>
              <a:ext cx="1728192" cy="143917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572000" y="1052736"/>
              <a:ext cx="1368152" cy="1938992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120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+mn-cs"/>
                </a:rPr>
                <a:t>8</a:t>
              </a:r>
            </a:p>
          </p:txBody>
        </p:sp>
      </p:grpSp>
      <p:grpSp>
        <p:nvGrpSpPr>
          <p:cNvPr id="19461" name="Группа 16"/>
          <p:cNvGrpSpPr>
            <a:grpSpLocks/>
          </p:cNvGrpSpPr>
          <p:nvPr/>
        </p:nvGrpSpPr>
        <p:grpSpPr bwMode="auto">
          <a:xfrm>
            <a:off x="6875463" y="1233488"/>
            <a:ext cx="1833562" cy="1939925"/>
            <a:chOff x="6876256" y="1233641"/>
            <a:chExt cx="1832149" cy="1938992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6876256" y="1484345"/>
              <a:ext cx="1727455" cy="144075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8" name="Прямоугольник 7"/>
            <p:cNvSpPr/>
            <p:nvPr/>
          </p:nvSpPr>
          <p:spPr>
            <a:xfrm rot="879658">
              <a:off x="6949590" y="1233641"/>
              <a:ext cx="1758815" cy="1938992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12000" b="1" spc="50" dirty="0">
                  <a:ln w="11430"/>
                  <a:solidFill>
                    <a:srgbClr val="FFFF00"/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+mn-cs"/>
                </a:rPr>
                <a:t>16</a:t>
              </a:r>
            </a:p>
          </p:txBody>
        </p:sp>
      </p:grpSp>
      <p:grpSp>
        <p:nvGrpSpPr>
          <p:cNvPr id="19" name="Группа 9"/>
          <p:cNvGrpSpPr>
            <a:grpSpLocks/>
          </p:cNvGrpSpPr>
          <p:nvPr/>
        </p:nvGrpSpPr>
        <p:grpSpPr bwMode="auto">
          <a:xfrm>
            <a:off x="2339975" y="1773238"/>
            <a:ext cx="1295400" cy="1938337"/>
            <a:chOff x="2987824" y="1223982"/>
            <a:chExt cx="1296144" cy="1938992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2987824" y="1557470"/>
              <a:ext cx="1296144" cy="143876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5" name="Прямоугольник 4"/>
            <p:cNvSpPr/>
            <p:nvPr/>
          </p:nvSpPr>
          <p:spPr>
            <a:xfrm rot="932410">
              <a:off x="3157181" y="1223982"/>
              <a:ext cx="1005403" cy="1938992"/>
            </a:xfrm>
            <a:prstGeom prst="rect">
              <a:avLst/>
            </a:prstGeom>
            <a:noFill/>
          </p:spPr>
          <p:txBody>
            <a:bodyPr wrap="non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ru-RU" sz="12000" b="1" spc="50" dirty="0">
                  <a:ln w="11430"/>
                  <a:solidFill>
                    <a:schemeClr val="accent6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cs typeface="+mn-cs"/>
                </a:rPr>
                <a:t>С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9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Равнобедренный треугольник 6"/>
          <p:cNvSpPr/>
          <p:nvPr/>
        </p:nvSpPr>
        <p:spPr>
          <a:xfrm>
            <a:off x="3563938" y="1125538"/>
            <a:ext cx="2016125" cy="136683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24300" y="620713"/>
            <a:ext cx="2519363" cy="129540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4" name="Ромб 3"/>
          <p:cNvSpPr/>
          <p:nvPr/>
        </p:nvSpPr>
        <p:spPr>
          <a:xfrm>
            <a:off x="4284663" y="3500438"/>
            <a:ext cx="2374900" cy="2520950"/>
          </a:xfrm>
          <a:prstGeom prst="diamond">
            <a:avLst/>
          </a:prstGeom>
          <a:solidFill>
            <a:srgbClr val="CC00FF"/>
          </a:solidFill>
          <a:ln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5" name="Трапеция 4"/>
          <p:cNvSpPr/>
          <p:nvPr/>
        </p:nvSpPr>
        <p:spPr>
          <a:xfrm>
            <a:off x="1042988" y="4005263"/>
            <a:ext cx="2592387" cy="1800225"/>
          </a:xfrm>
          <a:prstGeom prst="trapezoid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6" name="Прямоугольник с одним вырезанным углом 5"/>
          <p:cNvSpPr/>
          <p:nvPr/>
        </p:nvSpPr>
        <p:spPr>
          <a:xfrm>
            <a:off x="6588125" y="2133600"/>
            <a:ext cx="2087563" cy="1511300"/>
          </a:xfrm>
          <a:prstGeom prst="snip1Rect">
            <a:avLst>
              <a:gd name="adj" fmla="val 37484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7" name="Прямоугольник 6"/>
          <p:cNvSpPr/>
          <p:nvPr/>
        </p:nvSpPr>
        <p:spPr>
          <a:xfrm>
            <a:off x="1116013" y="692150"/>
            <a:ext cx="1871662" cy="187325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9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Равнобедренный треугольник 6"/>
          <p:cNvSpPr/>
          <p:nvPr/>
        </p:nvSpPr>
        <p:spPr>
          <a:xfrm>
            <a:off x="2951163" y="620713"/>
            <a:ext cx="2016125" cy="1368425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11" name="Прямоугольник 10"/>
          <p:cNvSpPr/>
          <p:nvPr/>
        </p:nvSpPr>
        <p:spPr>
          <a:xfrm>
            <a:off x="2951163" y="1989138"/>
            <a:ext cx="2016125" cy="180022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571472" y="1643050"/>
            <a:ext cx="7858180" cy="1588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357158" y="1643050"/>
            <a:ext cx="428628" cy="1588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5400000">
            <a:off x="1142182" y="1643050"/>
            <a:ext cx="429422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1928794" y="1643050"/>
            <a:ext cx="428628" cy="1588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2714612" y="1643050"/>
            <a:ext cx="429422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>
            <a:off x="3503202" y="1642256"/>
            <a:ext cx="426260" cy="1588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8218128" y="1643050"/>
            <a:ext cx="425469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4288630" y="1643050"/>
            <a:ext cx="427834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5072860" y="1643050"/>
            <a:ext cx="427834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5400000">
            <a:off x="5932112" y="1643050"/>
            <a:ext cx="425469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6644496" y="1643050"/>
            <a:ext cx="427834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7501335" y="1643050"/>
            <a:ext cx="430199" cy="794"/>
          </a:xfrm>
          <a:prstGeom prst="line">
            <a:avLst/>
          </a:prstGeom>
          <a:ln w="57150"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1127836" y="1643050"/>
            <a:ext cx="422531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1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1844270" y="1643050"/>
            <a:ext cx="52547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2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857488" y="1643050"/>
            <a:ext cx="214314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3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428992" y="1643050"/>
            <a:ext cx="55335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4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4215300" y="1643050"/>
            <a:ext cx="51550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5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4973132" y="1643050"/>
            <a:ext cx="57099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6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5857370" y="1643050"/>
            <a:ext cx="51809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7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6587283" y="1643050"/>
            <a:ext cx="56137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8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7358550" y="1643050"/>
            <a:ext cx="57004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9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7972277" y="1643050"/>
            <a:ext cx="107157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10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358867" y="1643050"/>
            <a:ext cx="59022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0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9" name="Прямоугольник 58"/>
          <p:cNvSpPr/>
          <p:nvPr/>
        </p:nvSpPr>
        <p:spPr>
          <a:xfrm>
            <a:off x="83787" y="150704"/>
            <a:ext cx="9075626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cs"/>
              </a:rPr>
              <a:t>Больше, меньше или равно?</a:t>
            </a:r>
          </a:p>
        </p:txBody>
      </p:sp>
      <p:grpSp>
        <p:nvGrpSpPr>
          <p:cNvPr id="24601" name="Группа 33"/>
          <p:cNvGrpSpPr>
            <a:grpSpLocks/>
          </p:cNvGrpSpPr>
          <p:nvPr/>
        </p:nvGrpSpPr>
        <p:grpSpPr bwMode="auto">
          <a:xfrm>
            <a:off x="1169988" y="3386138"/>
            <a:ext cx="1614487" cy="1841500"/>
            <a:chOff x="1187624" y="548680"/>
            <a:chExt cx="864096" cy="1296144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187624" y="548680"/>
              <a:ext cx="864096" cy="1296144"/>
            </a:xfrm>
            <a:prstGeom prst="round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1287084" y="620688"/>
              <a:ext cx="603298" cy="110415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96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cs typeface="+mn-cs"/>
                </a:rPr>
                <a:t>8</a:t>
              </a:r>
            </a:p>
          </p:txBody>
        </p:sp>
      </p:grpSp>
      <p:grpSp>
        <p:nvGrpSpPr>
          <p:cNvPr id="24602" name="Группа 33"/>
          <p:cNvGrpSpPr>
            <a:grpSpLocks/>
          </p:cNvGrpSpPr>
          <p:nvPr/>
        </p:nvGrpSpPr>
        <p:grpSpPr bwMode="auto">
          <a:xfrm>
            <a:off x="6029325" y="3368675"/>
            <a:ext cx="1614488" cy="1841500"/>
            <a:chOff x="1187624" y="548680"/>
            <a:chExt cx="864096" cy="1296144"/>
          </a:xfrm>
        </p:grpSpPr>
        <p:sp>
          <p:nvSpPr>
            <p:cNvPr id="39" name="Скругленный прямоугольник 38"/>
            <p:cNvSpPr/>
            <p:nvPr/>
          </p:nvSpPr>
          <p:spPr>
            <a:xfrm>
              <a:off x="1187624" y="548680"/>
              <a:ext cx="864096" cy="1296144"/>
            </a:xfrm>
            <a:prstGeom prst="round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1381939" y="620688"/>
              <a:ext cx="435128" cy="10175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88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cs typeface="+mn-cs"/>
                </a:rPr>
                <a:t>4</a:t>
              </a:r>
            </a:p>
          </p:txBody>
        </p:sp>
      </p:grpSp>
      <p:grpSp>
        <p:nvGrpSpPr>
          <p:cNvPr id="24603" name="Группа 33"/>
          <p:cNvGrpSpPr>
            <a:grpSpLocks/>
          </p:cNvGrpSpPr>
          <p:nvPr/>
        </p:nvGrpSpPr>
        <p:grpSpPr bwMode="auto">
          <a:xfrm>
            <a:off x="3692525" y="3368675"/>
            <a:ext cx="1616075" cy="1841500"/>
            <a:chOff x="1187624" y="548680"/>
            <a:chExt cx="864096" cy="1296144"/>
          </a:xfrm>
        </p:grpSpPr>
        <p:sp>
          <p:nvSpPr>
            <p:cNvPr id="42" name="Скругленный прямоугольник 41"/>
            <p:cNvSpPr/>
            <p:nvPr/>
          </p:nvSpPr>
          <p:spPr>
            <a:xfrm>
              <a:off x="1187624" y="548680"/>
              <a:ext cx="864096" cy="1296144"/>
            </a:xfrm>
            <a:prstGeom prst="roundRect">
              <a:avLst/>
            </a:prstGeom>
            <a:ln>
              <a:solidFill>
                <a:schemeClr val="accent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1550069" y="620191"/>
              <a:ext cx="98463" cy="65030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endPara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cs typeface="+mn-cs"/>
              </a:endParaRPr>
            </a:p>
          </p:txBody>
        </p:sp>
      </p:grpSp>
      <p:sp>
        <p:nvSpPr>
          <p:cNvPr id="44" name="Половина рамки 43"/>
          <p:cNvSpPr/>
          <p:nvPr/>
        </p:nvSpPr>
        <p:spPr>
          <a:xfrm rot="7812294">
            <a:off x="3864769" y="3752057"/>
            <a:ext cx="1011237" cy="1041400"/>
          </a:xfrm>
          <a:prstGeom prst="halfFrame">
            <a:avLst>
              <a:gd name="adj1" fmla="val 12516"/>
              <a:gd name="adj2" fmla="val 12516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9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987675" y="3789363"/>
            <a:ext cx="1944688" cy="280828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2951163" y="620713"/>
            <a:ext cx="2016125" cy="1368425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11" name="Прямоугольник 10"/>
          <p:cNvSpPr/>
          <p:nvPr/>
        </p:nvSpPr>
        <p:spPr>
          <a:xfrm>
            <a:off x="2951163" y="1989138"/>
            <a:ext cx="2016125" cy="180022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2536" y="332656"/>
            <a:ext cx="9649072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+mn-cs"/>
              </a:rPr>
              <a:t>Белка и Стрелка посетили 10 планет. </a:t>
            </a:r>
          </a:p>
          <a:p>
            <a:pPr algn="ctr">
              <a:defRPr/>
            </a:pPr>
            <a:r>
              <a:rPr lang="ru-RU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+mn-cs"/>
              </a:rPr>
              <a:t>Белка побывала на 6 планетах. А остальные посетила Стрелка. Сколько планет  посетила </a:t>
            </a:r>
            <a:r>
              <a:rPr lang="ru-RU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+mn-cs"/>
              </a:rPr>
              <a:t>С</a:t>
            </a:r>
            <a:r>
              <a:rPr lang="ru-RU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cs typeface="+mn-cs"/>
              </a:rPr>
              <a:t>трелка ?</a:t>
            </a:r>
          </a:p>
          <a:p>
            <a:pPr algn="ctr">
              <a:defRPr/>
            </a:pPr>
            <a:endParaRPr lang="ru-RU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cs typeface="+mn-cs"/>
            </a:endParaRPr>
          </a:p>
        </p:txBody>
      </p:sp>
      <p:pic>
        <p:nvPicPr>
          <p:cNvPr id="28674" name="Рисунок 4"/>
          <p:cNvPicPr>
            <a:picLocks noChangeAspect="1"/>
          </p:cNvPicPr>
          <p:nvPr/>
        </p:nvPicPr>
        <p:blipFill>
          <a:blip r:embed="rId2"/>
          <a:srcRect r="46851"/>
          <a:stretch>
            <a:fillRect/>
          </a:stretch>
        </p:blipFill>
        <p:spPr bwMode="auto">
          <a:xfrm>
            <a:off x="642910" y="2143116"/>
            <a:ext cx="2633662" cy="27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Рисунок 5"/>
          <p:cNvPicPr>
            <a:picLocks noChangeAspect="1"/>
          </p:cNvPicPr>
          <p:nvPr/>
        </p:nvPicPr>
        <p:blipFill>
          <a:blip r:embed="rId3" cstate="print"/>
          <a:srcRect l="53149"/>
          <a:stretch>
            <a:fillRect/>
          </a:stretch>
        </p:blipFill>
        <p:spPr bwMode="auto">
          <a:xfrm>
            <a:off x="7062788" y="2611438"/>
            <a:ext cx="1873250" cy="224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12" descr="http://kunisan.jp/planets/mar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9413" y="1476375"/>
            <a:ext cx="1144587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6" descr="http://img-fotki.yandex.ru/get/9506/16969765.16b/0_7b65a_73e70879_M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13613" y="4860925"/>
            <a:ext cx="1258887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10" descr="http://img-fotki.yandex.ru/get/4422/66124276.21/0_63c75_239962b_L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29325" y="3835400"/>
            <a:ext cx="119062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8" descr="http://img-fotki.yandex.ru/get/9509/16969765.16b/0_7b64e_1002ff3a_M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3188" y="1387475"/>
            <a:ext cx="1125537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14" descr="http://www.playcast.ru/uploads/2015/08/17/14719223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11863" y="1936750"/>
            <a:ext cx="1050925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4" descr="http://freedizain.ru/media/k2/items/cache/eb037833adde6dd3469d047f4c1e5ad0_XL.jpg"/>
          <p:cNvPicPr>
            <a:picLocks noChangeAspect="1" noChangeArrowheads="1"/>
          </p:cNvPicPr>
          <p:nvPr/>
        </p:nvPicPr>
        <p:blipFill>
          <a:blip r:embed="rId9"/>
          <a:srcRect t="75937" r="68085"/>
          <a:stretch>
            <a:fillRect/>
          </a:stretch>
        </p:blipFill>
        <p:spPr bwMode="auto">
          <a:xfrm>
            <a:off x="3282950" y="2565400"/>
            <a:ext cx="130968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6" descr="http://freedizain.ru/media/k2/items/cache/eb037833adde6dd3469d047f4c1e5ad0_XL.jpg"/>
          <p:cNvPicPr>
            <a:picLocks noChangeAspect="1" noChangeArrowheads="1"/>
          </p:cNvPicPr>
          <p:nvPr/>
        </p:nvPicPr>
        <p:blipFill>
          <a:blip r:embed="rId10"/>
          <a:srcRect t="54723" r="53474" b="25919"/>
          <a:stretch>
            <a:fillRect/>
          </a:stretch>
        </p:blipFill>
        <p:spPr bwMode="auto">
          <a:xfrm>
            <a:off x="1460500" y="5413375"/>
            <a:ext cx="265906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Picture 2" descr="http://img-fotki.yandex.ru/get/9306/16969765.16b/0_7b645_e6663cf2_M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221038" y="4335463"/>
            <a:ext cx="1174750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8" descr="http://freedizain.ru/media/k2/items/cache/eb037833adde6dd3469d047f4c1e5ad0_XL.jpg"/>
          <p:cNvPicPr>
            <a:picLocks noChangeAspect="1" noChangeArrowheads="1"/>
          </p:cNvPicPr>
          <p:nvPr/>
        </p:nvPicPr>
        <p:blipFill>
          <a:blip r:embed="rId12"/>
          <a:srcRect l="35698" t="41650" r="30292" b="36000"/>
          <a:stretch>
            <a:fillRect/>
          </a:stretch>
        </p:blipFill>
        <p:spPr bwMode="auto">
          <a:xfrm>
            <a:off x="2701925" y="1476375"/>
            <a:ext cx="1382713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5" name="Picture 10" descr="http://freedizain.ru/media/k2/items/cache/eb037833adde6dd3469d047f4c1e5ad0_XL.jpg"/>
          <p:cNvPicPr>
            <a:picLocks noChangeAspect="1" noChangeArrowheads="1"/>
          </p:cNvPicPr>
          <p:nvPr/>
        </p:nvPicPr>
        <p:blipFill>
          <a:blip r:embed="rId13"/>
          <a:srcRect t="29251" r="68082" b="44260"/>
          <a:stretch>
            <a:fillRect/>
          </a:stretch>
        </p:blipFill>
        <p:spPr bwMode="auto">
          <a:xfrm>
            <a:off x="38100" y="4851400"/>
            <a:ext cx="1422400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851275" y="2117725"/>
            <a:ext cx="1944688" cy="456088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dirty="0"/>
              <a:t> </a:t>
            </a: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3816350" y="749300"/>
            <a:ext cx="2016125" cy="1368425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800" dirty="0"/>
              <a:t> </a:t>
            </a:r>
          </a:p>
        </p:txBody>
      </p:sp>
      <p:sp>
        <p:nvSpPr>
          <p:cNvPr id="8" name="Прямоугольный треугольник 7"/>
          <p:cNvSpPr/>
          <p:nvPr/>
        </p:nvSpPr>
        <p:spPr>
          <a:xfrm>
            <a:off x="5786438" y="4446588"/>
            <a:ext cx="1366837" cy="2379662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 dirty="0"/>
          </a:p>
        </p:txBody>
      </p:sp>
      <p:sp>
        <p:nvSpPr>
          <p:cNvPr id="10" name="Прямоугольный треугольник 9"/>
          <p:cNvSpPr/>
          <p:nvPr/>
        </p:nvSpPr>
        <p:spPr>
          <a:xfrm flipH="1">
            <a:off x="2540000" y="4446588"/>
            <a:ext cx="1325563" cy="2386012"/>
          </a:xfrm>
          <a:prstGeom prst="rt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11" name="Прямоугольник 10"/>
          <p:cNvSpPr/>
          <p:nvPr/>
        </p:nvSpPr>
        <p:spPr>
          <a:xfrm>
            <a:off x="3822700" y="2124075"/>
            <a:ext cx="1973263" cy="180022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sz="7200" b="1" dirty="0" smtClean="0"/>
              <a:t/>
            </a:r>
            <a:br>
              <a:rPr lang="ru-RU" sz="7200" b="1" dirty="0" smtClean="0"/>
            </a:br>
            <a:r>
              <a:rPr lang="ru-RU" sz="7200" b="1" dirty="0" smtClean="0"/>
              <a:t/>
            </a:r>
            <a:br>
              <a:rPr lang="ru-RU" sz="7200" b="1" dirty="0" smtClean="0"/>
            </a:br>
            <a:r>
              <a:rPr lang="ru-RU" sz="7200" b="1" dirty="0" smtClean="0"/>
              <a:t/>
            </a:r>
            <a:br>
              <a:rPr lang="ru-RU" sz="7200" b="1" dirty="0" smtClean="0"/>
            </a:br>
            <a:r>
              <a:rPr lang="ru-RU" sz="7200" b="1" dirty="0" smtClean="0"/>
              <a:t/>
            </a:r>
            <a:br>
              <a:rPr lang="ru-RU" sz="7200" b="1" dirty="0" smtClean="0"/>
            </a:br>
            <a:r>
              <a:rPr lang="ru-RU" sz="7200" b="1" dirty="0" smtClean="0"/>
              <a:t/>
            </a:r>
            <a:br>
              <a:rPr lang="ru-RU" sz="7200" b="1" dirty="0" smtClean="0"/>
            </a:br>
            <a:r>
              <a:rPr lang="ru-RU" sz="10000" b="1" dirty="0" smtClean="0"/>
              <a:t>10-6=4</a:t>
            </a:r>
            <a:endParaRPr lang="ru-RU" sz="10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5" name="Группа 4"/>
          <p:cNvGrpSpPr>
            <a:grpSpLocks/>
          </p:cNvGrpSpPr>
          <p:nvPr/>
        </p:nvGrpSpPr>
        <p:grpSpPr bwMode="auto">
          <a:xfrm>
            <a:off x="0" y="0"/>
            <a:ext cx="9144000" cy="6826250"/>
            <a:chOff x="0" y="188640"/>
            <a:chExt cx="9144000" cy="6825952"/>
          </a:xfrm>
        </p:grpSpPr>
        <p:pic>
          <p:nvPicPr>
            <p:cNvPr id="31748" name="Picture 2" descr="http://oboik.ru/1920-1200-100-uploads/11_05_2013/view/201301/oboik.ru_64327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188640"/>
              <a:ext cx="9144000" cy="68259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Прямоугольник 2"/>
            <p:cNvSpPr/>
            <p:nvPr/>
          </p:nvSpPr>
          <p:spPr>
            <a:xfrm>
              <a:off x="3851275" y="2117369"/>
              <a:ext cx="1944688" cy="456068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800" dirty="0"/>
                <a:t> </a:t>
              </a:r>
            </a:p>
          </p:txBody>
        </p:sp>
        <p:sp>
          <p:nvSpPr>
            <p:cNvPr id="7" name="Равнобедренный треугольник 6"/>
            <p:cNvSpPr/>
            <p:nvPr/>
          </p:nvSpPr>
          <p:spPr>
            <a:xfrm>
              <a:off x="3816350" y="749004"/>
              <a:ext cx="2016125" cy="1368365"/>
            </a:xfrm>
            <a:prstGeom prst="triangl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800" dirty="0"/>
                <a:t> </a:t>
              </a:r>
            </a:p>
          </p:txBody>
        </p:sp>
        <p:sp>
          <p:nvSpPr>
            <p:cNvPr id="8" name="Прямоугольный треугольник 7"/>
            <p:cNvSpPr/>
            <p:nvPr/>
          </p:nvSpPr>
          <p:spPr>
            <a:xfrm>
              <a:off x="5786438" y="4446129"/>
              <a:ext cx="1366837" cy="2568463"/>
            </a:xfrm>
            <a:prstGeom prst="rt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  <p:sp>
          <p:nvSpPr>
            <p:cNvPr id="10" name="Прямоугольный треугольник 9"/>
            <p:cNvSpPr/>
            <p:nvPr/>
          </p:nvSpPr>
          <p:spPr>
            <a:xfrm flipH="1">
              <a:off x="2540000" y="4446129"/>
              <a:ext cx="1325563" cy="2568463"/>
            </a:xfrm>
            <a:prstGeom prst="rtTriangl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800"/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3867150" y="1952625"/>
            <a:ext cx="1928813" cy="180022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  <p:sp>
        <p:nvSpPr>
          <p:cNvPr id="12" name="Овал 11"/>
          <p:cNvSpPr/>
          <p:nvPr/>
        </p:nvSpPr>
        <p:spPr>
          <a:xfrm>
            <a:off x="4117975" y="2132013"/>
            <a:ext cx="1427163" cy="14398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ttp://oboik.ru/1920-1200-100-uploads/11_05_2013/view/201301/oboik.ru_643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8160" y="980728"/>
            <a:ext cx="8627679" cy="4104456"/>
          </a:xfrm>
          <a:prstGeom prst="rect">
            <a:avLst/>
          </a:prstGeom>
          <a:noFill/>
        </p:spPr>
        <p:txBody>
          <a:bodyPr wrap="none">
            <a:prstTxWarp prst="textStop">
              <a:avLst/>
            </a:prstTxWarp>
            <a:spAutoFit/>
          </a:bodyPr>
          <a:lstStyle/>
          <a:p>
            <a:pPr algn="ctr">
              <a:defRPr/>
            </a:pPr>
            <a:r>
              <a:rPr lang="ru-RU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cs"/>
              </a:rPr>
              <a:t>Математический</a:t>
            </a:r>
          </a:p>
          <a:p>
            <a:pPr algn="ctr">
              <a:defRPr/>
            </a:pPr>
            <a:r>
              <a:rPr lang="ru-RU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cs typeface="+mn-cs"/>
              </a:rPr>
              <a:t>диктант</a:t>
            </a:r>
          </a:p>
        </p:txBody>
      </p:sp>
      <p:pic>
        <p:nvPicPr>
          <p:cNvPr id="32773" name="Picture 5" descr="Graficheskij-diktant-po-kletochkam-dlja-doshkolnikov-3"/>
          <p:cNvPicPr>
            <a:picLocks noChangeAspect="1" noChangeArrowheads="1"/>
          </p:cNvPicPr>
          <p:nvPr/>
        </p:nvPicPr>
        <p:blipFill>
          <a:blip r:embed="rId3"/>
          <a:srcRect l="20053" r="23851" b="40524"/>
          <a:stretch>
            <a:fillRect/>
          </a:stretch>
        </p:blipFill>
        <p:spPr bwMode="auto">
          <a:xfrm>
            <a:off x="0" y="109538"/>
            <a:ext cx="9144000" cy="6748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8" descr="http://img-fotki.yandex.ru/get/9509/16969765.16b/0_7b64e_1002ff3a_M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81838" y="0"/>
            <a:ext cx="2062162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ракета.png"/>
          <p:cNvPicPr>
            <a:picLocks noChangeAspect="1"/>
          </p:cNvPicPr>
          <p:nvPr/>
        </p:nvPicPr>
        <p:blipFill>
          <a:blip r:embed="rId5" cstate="print"/>
          <a:srcRect b="-2036"/>
          <a:stretch>
            <a:fillRect/>
          </a:stretch>
        </p:blipFill>
        <p:spPr bwMode="auto">
          <a:xfrm rot="2065179">
            <a:off x="323850" y="5084763"/>
            <a:ext cx="885825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запуск ракет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7500958" y="5572140"/>
            <a:ext cx="1081094" cy="10810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85 0.00647 L -0.08385 0.0067 C -0.07882 0.01063 -0.07326 0.01364 -0.06788 0.01827 C -0.05763 0.02821 -0.06302 0.03006 -0.05347 0.03607 C -0.04965 0.03885 -0.04513 0.04024 -0.04097 0.04232 L -0.03472 0.04532 L -0.02864 0.0481 C -0.01892 0.05781 -0.025 0.05296 -0.01007 0.06012 L -0.00399 0.06313 C -0.00399 0.06359 -0.01232 0.06012 -0.01007 0.06012 L 0.01476 0.06313 C 0.01702 0.06406 0.01841 0.06544 0.02066 0.06637 C 0.03907 0.07284 0.05226 0.07053 0.07414 0.07238 C 0.07674 0.07354 0.07969 0.074 0.08212 0.07539 C 0.08421 0.07608 0.08629 0.07839 0.08837 0.07839 C 0.09914 0.07839 0.11025 0.07631 0.12153 0.07539 C 0.12396 0.074 0.12726 0.074 0.12934 0.07238 C 0.13143 0.07099 0.13178 0.06753 0.13386 0.06637 C 0.13768 0.06359 0.14601 0.06012 0.14601 0.06036 C 0.154 0.04232 0.14532 0.05897 0.15608 0.04532 C 0.1599 0.04047 0.16285 0.03538 0.16667 0.03029 C 0.16841 0.02728 0.17014 0.02358 0.17257 0.0215 C 0.17848 0.01757 0.1849 0.01364 0.18924 0.00647 C 0.19254 0.00069 0.19462 -0.00579 0.19757 -0.01157 C 0.19862 -0.01457 0.20087 -0.01712 0.20157 -0.02059 C 0.20469 -0.03354 0.20296 -0.02683 0.20747 -0.0414 C 0.20851 -0.09621 0.20851 -0.15102 0.2099 -0.20606 C 0.2099 -0.21 0.21112 -0.21393 0.21198 -0.21832 C 0.2132 -0.22387 0.21598 -0.23613 0.21598 -0.2359 C 0.21528 -0.24307 0.21476 -0.24977 0.21372 -0.25694 C 0.21233 -0.26689 0.2099 -0.27753 0.20747 -0.28678 L 0.20556 -0.2958 C 0.20487 -0.29903 0.20469 -0.30181 0.20348 -0.30435 C 0.20226 -0.30852 0.20087 -0.31268 0.19948 -0.31661 C 0.19775 -0.32147 0.19671 -0.32655 0.19549 -0.33164 C 0.19462 -0.33465 0.19393 -0.33766 0.19306 -0.34066 C 0.19202 -0.34506 0.19011 -0.34876 0.18924 -0.35269 C 0.1882 -0.35523 0.1882 -0.35824 0.18716 -0.36148 C 0.18612 -0.36448 0.18403 -0.36726 0.18334 -0.37026 C 0.17483 -0.39524 0.1823 -0.37651 0.17691 -0.39432 C 0.17257 -0.40889 0.17309 -0.40264 0.17066 -0.41513 C 0.16372 -0.45259 0.16928 -0.42739 0.16459 -0.44866 C 0.16563 -0.4637 0.16372 -0.47364 0.17066 -0.48451 C 0.1724 -0.48659 0.17483 -0.48867 0.17691 -0.49029 C 0.18091 -0.4926 0.18924 -0.49607 0.18924 -0.49584 C 0.20625 -0.49515 0.22379 -0.49561 0.24063 -0.4933 C 0.27014 -0.4896 0.25 -0.4889 0.26563 -0.48451 C 0.2698 -0.48289 0.27362 -0.4822 0.27778 -0.48127 C 0.28143 -0.47919 0.28438 -0.47688 0.28803 -0.47503 C 0.29063 -0.47364 0.29341 -0.47364 0.29618 -0.47225 C 0.30799 -0.46601 0.3007 -0.46601 0.31268 -0.4637 C 0.3191 -0.46231 0.32518 -0.46138 0.33125 -0.46046 C 0.35243 -0.45028 0.33473 -0.45768 0.35816 -0.45144 C 0.36094 -0.45051 0.36355 -0.44982 0.36615 -0.44866 C 0.37014 -0.44658 0.37448 -0.44358 0.37865 -0.44265 L 0.39115 -0.43941 C 0.39514 -0.43733 0.39896 -0.43479 0.40313 -0.43317 C 0.41858 -0.42877 0.41007 -0.43109 0.43004 -0.42739 C 0.46841 -0.42831 0.50695 -0.42762 0.54514 -0.42993 C 0.55018 -0.43039 0.55469 -0.43479 0.55955 -0.43641 C 0.56806 -0.43941 0.57605 -0.44358 0.58438 -0.44543 C 0.58837 -0.44658 0.59237 -0.44681 0.59705 -0.44866 C 0.60886 -0.45375 0.62379 -0.45953 0.63594 -0.46925 C 0.63785 -0.4711 0.63993 -0.47295 0.64184 -0.47503 C 0.64671 -0.4896 0.65278 -0.50255 0.6566 -0.51712 C 0.65782 -0.52313 0.65938 -0.52914 0.66042 -0.53516 C 0.66233 -0.5421 0.66303 -0.54926 0.66459 -0.5562 C 0.66632 -0.56337 0.6691 -0.56985 0.67084 -0.57702 C 0.67309 -0.5858 0.67448 -0.59506 0.67691 -0.60384 C 0.67934 -0.61286 0.68282 -0.62165 0.68507 -0.63067 C 0.6875 -0.63946 0.6875 -0.65033 0.6915 -0.65773 C 0.70608 -0.68363 0.7198 -0.71462 0.74098 -0.72988 C 0.74497 -0.73266 0.74948 -0.7352 0.75296 -0.73867 C 0.75556 -0.74099 0.75712 -0.74469 0.75921 -0.74746 C 0.76129 -0.74977 0.76337 -0.75139 0.76546 -0.75347 C 0.76667 -0.75648 0.76858 -0.75902 0.76945 -0.76249 C 0.77292 -0.77313 0.77223 -0.78123 0.77848 -0.78886 L 0.77848 -0.78678 L 0.77605 -0.77753 " pathEditMode="relative" rAng="0" ptsTypes="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100" y="-36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sdmania.ru/uploads/posts/2012-10/1349600306_green.jpg"/>
          <p:cNvPicPr>
            <a:picLocks noChangeAspect="1" noChangeArrowheads="1"/>
          </p:cNvPicPr>
          <p:nvPr/>
        </p:nvPicPr>
        <p:blipFill>
          <a:blip r:embed="rId3"/>
          <a:srcRect l="12953" t="7629" r="14571" b="19141"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best-new-sms-2012 meloboo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572396" y="357166"/>
            <a:ext cx="1152532" cy="11525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0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Рисунок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83568" y="3501008"/>
            <a:ext cx="7426970" cy="2693913"/>
          </a:xfrm>
          <a:prstGeom prst="rect">
            <a:avLst/>
          </a:prstGeom>
          <a:noFill/>
        </p:spPr>
        <p:txBody>
          <a:bodyPr spcFirstLastPara="1" wrap="none">
            <a:prstTxWarp prst="textArchDown">
              <a:avLst/>
            </a:prstTxWarp>
            <a:spAutoFit/>
          </a:bodyPr>
          <a:lstStyle/>
          <a:p>
            <a:pPr algn="ctr">
              <a:defRPr/>
            </a:pP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Спасибо вам ребята!</a:t>
            </a:r>
          </a:p>
        </p:txBody>
      </p:sp>
      <p:pic>
        <p:nvPicPr>
          <p:cNvPr id="7" name="стук в дверь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7715272" y="5357826"/>
            <a:ext cx="1500174" cy="15001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51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959</TotalTime>
  <Words>106</Words>
  <Application>Microsoft Office PowerPoint</Application>
  <PresentationFormat>Экран (4:3)</PresentationFormat>
  <Paragraphs>35</Paragraphs>
  <Slides>21</Slides>
  <Notes>1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     10-6=4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SAD DVA</cp:lastModifiedBy>
  <cp:revision>78</cp:revision>
  <dcterms:created xsi:type="dcterms:W3CDTF">2010-04-23T03:00:43Z</dcterms:created>
  <dcterms:modified xsi:type="dcterms:W3CDTF">2022-04-06T11:11:00Z</dcterms:modified>
</cp:coreProperties>
</file>