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77" r:id="rId5"/>
    <p:sldId id="260" r:id="rId6"/>
    <p:sldId id="275" r:id="rId7"/>
    <p:sldId id="297" r:id="rId8"/>
    <p:sldId id="263" r:id="rId9"/>
    <p:sldId id="264" r:id="rId10"/>
    <p:sldId id="265" r:id="rId11"/>
    <p:sldId id="298" r:id="rId12"/>
    <p:sldId id="299" r:id="rId13"/>
    <p:sldId id="295" r:id="rId14"/>
    <p:sldId id="294" r:id="rId15"/>
    <p:sldId id="289" r:id="rId16"/>
    <p:sldId id="296" r:id="rId17"/>
    <p:sldId id="293" r:id="rId18"/>
    <p:sldId id="28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C2DA"/>
    <a:srgbClr val="09E7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48" autoAdjust="0"/>
  </p:normalViewPr>
  <p:slideViewPr>
    <p:cSldViewPr>
      <p:cViewPr varScale="1">
        <p:scale>
          <a:sx n="92" d="100"/>
          <a:sy n="92" d="100"/>
        </p:scale>
        <p:origin x="-13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314D91-9551-44AB-94C4-621003FD4D53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EFDD6A-21B5-4FAB-A4D9-59E5B8B8BC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134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440A9D-723E-4744-BCED-19E096009EA6}" type="datetimeFigureOut">
              <a:rPr lang="ru-RU" smtClean="0"/>
              <a:pPr/>
              <a:t>30.03.2023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FA651-E438-4680-9C4A-5512656D865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4895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68760" y="0"/>
            <a:ext cx="7990656" cy="3051770"/>
          </a:xfrm>
        </p:spPr>
        <p:txBody>
          <a:bodyPr/>
          <a:lstStyle/>
          <a:p>
            <a:r>
              <a:rPr lang="ru-RU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«Игра в </a:t>
            </a:r>
            <a:br>
              <a:rPr lang="ru-RU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жизни ребенка»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3212976"/>
            <a:ext cx="6624736" cy="3168352"/>
          </a:xfrm>
        </p:spPr>
        <p:txBody>
          <a:bodyPr>
            <a:normAutofit/>
          </a:bodyPr>
          <a:lstStyle/>
          <a:p>
            <a:r>
              <a:rPr lang="ru-RU" sz="24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к родительскому собранию </a:t>
            </a:r>
          </a:p>
          <a:p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раннего возраста</a:t>
            </a:r>
            <a:endParaRPr lang="ru-RU" sz="24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00430" y="6143644"/>
            <a:ext cx="200767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2023год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92375"/>
            <a:ext cx="3657600" cy="2741613"/>
          </a:xfrm>
        </p:spPr>
      </p:pic>
      <p:sp>
        <p:nvSpPr>
          <p:cNvPr id="7" name="TextBox 6"/>
          <p:cNvSpPr txBox="1"/>
          <p:nvPr/>
        </p:nvSpPr>
        <p:spPr>
          <a:xfrm>
            <a:off x="1285854" y="52863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962514" y="3343822"/>
            <a:ext cx="78579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«Каков ребенок в игре, таков во многом он будет на работе, когда вырастет.</a:t>
            </a:r>
          </a:p>
          <a:p>
            <a:pPr algn="r"/>
            <a:r>
              <a:rPr lang="ru-RU" sz="2800" b="1" dirty="0"/>
              <a:t>Макаренко А.С.</a:t>
            </a:r>
          </a:p>
        </p:txBody>
      </p:sp>
      <p:pic>
        <p:nvPicPr>
          <p:cNvPr id="11" name="Содержимое 7" descr="20230329_105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14290"/>
            <a:ext cx="4038600" cy="3028950"/>
          </a:xfrm>
          <a:prstGeom prst="rect">
            <a:avLst/>
          </a:prstGeom>
        </p:spPr>
      </p:pic>
      <p:pic>
        <p:nvPicPr>
          <p:cNvPr id="9" name="Объект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41" b="29961"/>
          <a:stretch/>
        </p:blipFill>
        <p:spPr>
          <a:xfrm>
            <a:off x="251520" y="548680"/>
            <a:ext cx="3990101" cy="269456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43" y="0"/>
            <a:ext cx="912785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571184" cy="778098"/>
          </a:xfrm>
        </p:spPr>
        <p:txBody>
          <a:bodyPr>
            <a:normAutofit/>
          </a:bodyPr>
          <a:lstStyle/>
          <a:p>
            <a:r>
              <a:rPr lang="ru-RU" sz="3200" b="1" i="1" dirty="0"/>
              <a:t>Возможности игры огромны, они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31840" y="1052738"/>
            <a:ext cx="5853336" cy="5328591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b="1" dirty="0"/>
              <a:t>Развивают познавательные процессы личности – внимание, </a:t>
            </a:r>
          </a:p>
          <a:p>
            <a:pPr marL="0" indent="0">
              <a:buNone/>
            </a:pPr>
            <a:r>
              <a:rPr lang="ru-RU" b="1" dirty="0"/>
              <a:t>    память, восприятие, мышление, воображение;</a:t>
            </a:r>
          </a:p>
          <a:p>
            <a:pPr>
              <a:buFont typeface="Wingdings" pitchFamily="2" charset="2"/>
              <a:buChar char="v"/>
            </a:pPr>
            <a:r>
              <a:rPr lang="ru-RU" b="1" dirty="0"/>
              <a:t>Тренируют наблюдательность и ум;</a:t>
            </a:r>
          </a:p>
          <a:p>
            <a:pPr>
              <a:buFont typeface="Wingdings" pitchFamily="2" charset="2"/>
              <a:buChar char="v"/>
            </a:pPr>
            <a:r>
              <a:rPr lang="ru-RU" b="1" dirty="0"/>
              <a:t>Развивают творческие способности у детей;</a:t>
            </a:r>
          </a:p>
          <a:p>
            <a:pPr>
              <a:buFont typeface="Wingdings" pitchFamily="2" charset="2"/>
              <a:buChar char="v"/>
            </a:pPr>
            <a:r>
              <a:rPr lang="ru-RU" b="1" dirty="0"/>
              <a:t>Формируют эмоционально-чувственную сферу личности  дошкольника;</a:t>
            </a:r>
          </a:p>
          <a:p>
            <a:pPr>
              <a:buFont typeface="Wingdings" pitchFamily="2" charset="2"/>
              <a:buChar char="v"/>
            </a:pPr>
            <a:r>
              <a:rPr lang="ru-RU" b="1" dirty="0"/>
              <a:t>Способствуют познанию ребенком самого себя и побуждают его к самосовершенствованию;</a:t>
            </a:r>
          </a:p>
          <a:p>
            <a:pPr>
              <a:buFont typeface="Wingdings" pitchFamily="2" charset="2"/>
              <a:buChar char="v"/>
            </a:pPr>
            <a:r>
              <a:rPr lang="ru-RU" b="1" dirty="0"/>
              <a:t>Учат самодисциплине, настойчивости, выдержке –</a:t>
            </a:r>
          </a:p>
          <a:p>
            <a:pPr marL="0" indent="0">
              <a:buNone/>
            </a:pPr>
            <a:r>
              <a:rPr lang="ru-RU" b="1" dirty="0"/>
              <a:t>всем тем качествам, без которых трудно жить и достигать поставленных целей и задач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276" y="1417640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7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Какие бывают игры ?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25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Предметные игры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sz="3200" dirty="0"/>
          </a:p>
        </p:txBody>
      </p:sp>
      <p:pic>
        <p:nvPicPr>
          <p:cNvPr id="10" name="Содержимое 9" descr="20230329_100545 (1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4104" r="7383"/>
          <a:stretch>
            <a:fillRect/>
          </a:stretch>
        </p:blipFill>
        <p:spPr>
          <a:xfrm rot="5400000">
            <a:off x="1375812" y="1195900"/>
            <a:ext cx="5589077" cy="4340237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DCC2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112099"/>
            <a:ext cx="9315045" cy="694062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28794" y="285730"/>
            <a:ext cx="65008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+mj-lt"/>
              </a:rPr>
              <a:t> 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763818" y="238189"/>
            <a:ext cx="40990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Дидактические    игры </a:t>
            </a:r>
            <a:endParaRPr lang="ru-RU" sz="2800" b="1" dirty="0"/>
          </a:p>
        </p:txBody>
      </p:sp>
      <p:pic>
        <p:nvPicPr>
          <p:cNvPr id="12" name="Содержимое 11" descr="20230329_085938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-285688" y="1171353"/>
            <a:ext cx="3145536" cy="2359152"/>
          </a:xfrm>
        </p:spPr>
      </p:pic>
      <p:pic>
        <p:nvPicPr>
          <p:cNvPr id="18" name="Содержимое 17" descr="20230329_084328.jpg"/>
          <p:cNvPicPr>
            <a:picLocks noGrp="1" noChangeAspect="1"/>
          </p:cNvPicPr>
          <p:nvPr>
            <p:ph sz="quarter" idx="4294967295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5469695" y="1045598"/>
            <a:ext cx="3145536" cy="2359152"/>
          </a:xfrm>
        </p:spPr>
      </p:pic>
      <p:pic>
        <p:nvPicPr>
          <p:cNvPr id="21" name="Содержимое 5" descr="20230329_0854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471831" y="1178831"/>
            <a:ext cx="3145536" cy="2359152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173" y="4077072"/>
            <a:ext cx="2674851" cy="2011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85852" y="0"/>
            <a:ext cx="7400948" cy="51115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пальчиковые игры </a:t>
            </a:r>
            <a:endParaRPr lang="ru-RU" b="1" dirty="0"/>
          </a:p>
        </p:txBody>
      </p:sp>
      <p:pic>
        <p:nvPicPr>
          <p:cNvPr id="8" name="Содержимое 7" descr="20230328_09170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642918"/>
            <a:ext cx="4038600" cy="3028950"/>
          </a:xfrm>
        </p:spPr>
      </p:pic>
      <p:pic>
        <p:nvPicPr>
          <p:cNvPr id="11" name="Содержимое 8" descr="20230328_09144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642918"/>
            <a:ext cx="4038600" cy="3028950"/>
          </a:xfrm>
        </p:spPr>
      </p:pic>
      <p:pic>
        <p:nvPicPr>
          <p:cNvPr id="12" name="Содержимое 10" descr="20230329_0922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3786190"/>
            <a:ext cx="3827461" cy="287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49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5532" y="2"/>
            <a:ext cx="9229533" cy="692214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86050" y="0"/>
            <a:ext cx="4857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/>
              <a:t>ПОДВИЖНЫЕ  ИГРЫ</a:t>
            </a:r>
          </a:p>
        </p:txBody>
      </p:sp>
      <p:pic>
        <p:nvPicPr>
          <p:cNvPr id="13" name="Содержимое 12" descr="20230329_092739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352399" y="1504933"/>
            <a:ext cx="4038600" cy="3028950"/>
          </a:xfrm>
        </p:spPr>
      </p:pic>
      <p:pic>
        <p:nvPicPr>
          <p:cNvPr id="14" name="Содержимое 13" descr="20230328_092841.jpg"/>
          <p:cNvPicPr>
            <a:picLocks noGrp="1" noChangeAspect="1"/>
          </p:cNvPicPr>
          <p:nvPr>
            <p:ph sz="half" idx="4294967295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4710117" y="1504933"/>
            <a:ext cx="4038600" cy="3028950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8" y="-26166"/>
            <a:ext cx="9144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7224" y="2204864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КАКИЕ  БЫВАЮТ ИГРУШКИ?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847090" y="714358"/>
            <a:ext cx="6368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Игрушки из реальной жизни</a:t>
            </a:r>
          </a:p>
        </p:txBody>
      </p:sp>
      <p:pic>
        <p:nvPicPr>
          <p:cNvPr id="24580" name="Picture 4" descr="http://www.tigrusha.ru/img/p/1132-201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3906" y="1475016"/>
            <a:ext cx="2314564" cy="2314565"/>
          </a:xfrm>
          <a:prstGeom prst="rect">
            <a:avLst/>
          </a:prstGeom>
          <a:noFill/>
        </p:spPr>
      </p:pic>
      <p:pic>
        <p:nvPicPr>
          <p:cNvPr id="24586" name="Picture 10" descr="http://img-sotmarket.ru/140x200/img/detskie_tovary/detskie_igrushki/kukly/zapf_creation/f03_zapf_creation_baby_born_interaktivnaja_43_sm_815_79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6041" y="1837388"/>
            <a:ext cx="1785950" cy="4013371"/>
          </a:xfrm>
          <a:prstGeom prst="rect">
            <a:avLst/>
          </a:prstGeom>
          <a:noFill/>
        </p:spPr>
      </p:pic>
      <p:pic>
        <p:nvPicPr>
          <p:cNvPr id="24590" name="Picture 14" descr="http://www.mirmalisha.ru/images/product_images/popup_images/4653_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207"/>
          <a:stretch>
            <a:fillRect/>
          </a:stretch>
        </p:blipFill>
        <p:spPr bwMode="auto">
          <a:xfrm>
            <a:off x="5979633" y="1507063"/>
            <a:ext cx="2643206" cy="2211314"/>
          </a:xfrm>
          <a:prstGeom prst="rect">
            <a:avLst/>
          </a:prstGeom>
          <a:noFill/>
        </p:spPr>
      </p:pic>
      <p:pic>
        <p:nvPicPr>
          <p:cNvPr id="24578" name="Picture 2" descr="http://www.veselinka.su/content/catalog/big/1759_img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237" r="2542" b="6220"/>
          <a:stretch>
            <a:fillRect/>
          </a:stretch>
        </p:blipFill>
        <p:spPr bwMode="auto">
          <a:xfrm>
            <a:off x="539552" y="3989769"/>
            <a:ext cx="3143272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5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5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8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20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0230328_09272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 rot="5400000">
            <a:off x="2404670" y="881422"/>
            <a:ext cx="4194048" cy="3145536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785786" y="4857760"/>
            <a:ext cx="7715304" cy="1428760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smtClean="0">
                <a:solidFill>
                  <a:srgbClr val="C00000"/>
                </a:solidFill>
              </a:rPr>
              <a:t>И в заключении хочу вам  сказать: Давайте же будем играть вместе со своими детьми как можно чаще. Помните, игра – прекрасный источник укрепления физического, духовного и эмоционального самочувствия </a:t>
            </a:r>
            <a:r>
              <a:rPr lang="ru-RU" sz="2200" dirty="0" err="1" smtClean="0">
                <a:solidFill>
                  <a:srgbClr val="C00000"/>
                </a:solidFill>
              </a:rPr>
              <a:t>ребёнка,развивает</a:t>
            </a:r>
            <a:r>
              <a:rPr lang="ru-RU" sz="2200" dirty="0" smtClean="0">
                <a:solidFill>
                  <a:srgbClr val="C00000"/>
                </a:solidFill>
              </a:rPr>
              <a:t> речь.</a:t>
            </a:r>
          </a:p>
          <a:p>
            <a:r>
              <a:rPr lang="ru-RU" sz="2200" dirty="0" smtClean="0">
                <a:solidFill>
                  <a:srgbClr val="C00000"/>
                </a:solidFill>
              </a:rPr>
              <a:t> Открывайте мир вместе с ребёнком</a:t>
            </a:r>
            <a:r>
              <a:rPr lang="ru-RU" dirty="0" smtClean="0">
                <a:solidFill>
                  <a:srgbClr val="C00000"/>
                </a:solidFill>
              </a:rPr>
              <a:t>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8" y="-26166"/>
            <a:ext cx="9144001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7224" y="2204864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Разное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20230328_105933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 rot="5460000">
            <a:off x="-219279" y="770286"/>
            <a:ext cx="3192875" cy="2699004"/>
          </a:xfrm>
        </p:spPr>
      </p:pic>
      <p:pic>
        <p:nvPicPr>
          <p:cNvPr id="10" name="Содержимое 9" descr="20230328_110017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2662862" y="837544"/>
            <a:ext cx="3271520" cy="2453640"/>
          </a:xfrm>
        </p:spPr>
      </p:pic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2357422" y="0"/>
            <a:ext cx="4857784" cy="500063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Самообслуживание</a:t>
            </a:r>
            <a:endParaRPr lang="ru-RU" b="1" dirty="0"/>
          </a:p>
        </p:txBody>
      </p:sp>
      <p:pic>
        <p:nvPicPr>
          <p:cNvPr id="11" name="Содержимое 6" descr="20230328_11053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367156" y="1062208"/>
            <a:ext cx="3925824" cy="2944368"/>
          </a:xfrm>
          <a:prstGeom prst="rect">
            <a:avLst/>
          </a:prstGeom>
        </p:spPr>
      </p:pic>
      <p:pic>
        <p:nvPicPr>
          <p:cNvPr id="13" name="Содержимое 9" descr="20230328_11233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4000504"/>
            <a:ext cx="3316224" cy="2487168"/>
          </a:xfrm>
          <a:prstGeom prst="rect">
            <a:avLst/>
          </a:prstGeom>
        </p:spPr>
      </p:pic>
      <p:pic>
        <p:nvPicPr>
          <p:cNvPr id="14" name="Содержимое 4" descr="20230329_091342.jpg"/>
          <p:cNvPicPr>
            <a:picLocks noChangeAspect="1"/>
          </p:cNvPicPr>
          <p:nvPr/>
        </p:nvPicPr>
        <p:blipFill>
          <a:blip r:embed="rId6" cstate="print"/>
          <a:srcRect r="35565" b="-1805"/>
          <a:stretch>
            <a:fillRect/>
          </a:stretch>
        </p:blipFill>
        <p:spPr>
          <a:xfrm rot="5400000">
            <a:off x="4884104" y="3616962"/>
            <a:ext cx="2602282" cy="30836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48880"/>
            <a:ext cx="4038600" cy="3028950"/>
          </a:xfrm>
        </p:spPr>
      </p:pic>
      <p:pic>
        <p:nvPicPr>
          <p:cNvPr id="6" name="Содержимое 9" descr="20230328_091318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5105400" y="2347913"/>
            <a:ext cx="4038600" cy="3028950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 smtClean="0"/>
              <a:t>Занятия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5186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6" descr="20230329_093628.jpg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395536" y="414658"/>
            <a:ext cx="3670300" cy="2752725"/>
          </a:xfrm>
        </p:spPr>
      </p:pic>
      <p:pic>
        <p:nvPicPr>
          <p:cNvPr id="12" name="Содержимое 7" descr="20230329_090527.jpg"/>
          <p:cNvPicPr>
            <a:picLocks noChangeAspect="1"/>
          </p:cNvPicPr>
          <p:nvPr/>
        </p:nvPicPr>
        <p:blipFill>
          <a:blip r:embed="rId3" cstate="print"/>
          <a:srcRect l="5636" t="8313" r="14827" b="2134"/>
          <a:stretch>
            <a:fillRect/>
          </a:stretch>
        </p:blipFill>
        <p:spPr>
          <a:xfrm rot="5400000">
            <a:off x="1729680" y="3679032"/>
            <a:ext cx="3214708" cy="2714644"/>
          </a:xfrm>
          <a:prstGeom prst="rect">
            <a:avLst/>
          </a:prstGeom>
        </p:spPr>
      </p:pic>
      <p:pic>
        <p:nvPicPr>
          <p:cNvPr id="1026" name="Picture 2" descr="F:\31 марта РОД СОБР\фото к собранию маот\20230328_0935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698230" y="1430562"/>
            <a:ext cx="3598672" cy="2699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" y="0"/>
            <a:ext cx="912785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00232" y="500044"/>
            <a:ext cx="64294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+mj-lt"/>
              </a:rPr>
              <a:t>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57224" y="2214554"/>
            <a:ext cx="72612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/>
              <a:t>Спасибо за внимание!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1227</TotalTime>
  <Words>137</Words>
  <Application>Microsoft Office PowerPoint</Application>
  <PresentationFormat>Экран (4:3)</PresentationFormat>
  <Paragraphs>30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«Игра в  жизни ребенка» </vt:lpstr>
      <vt:lpstr>Презентация PowerPoint</vt:lpstr>
      <vt:lpstr>Возможности игры огромны, они</vt:lpstr>
      <vt:lpstr>Презентация PowerPoint</vt:lpstr>
      <vt:lpstr>Предметные игры </vt:lpstr>
      <vt:lpstr>Презентация PowerPoint</vt:lpstr>
      <vt:lpstr>пальчиковые игры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Самообслуживание</vt:lpstr>
      <vt:lpstr>Занятия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120</cp:revision>
  <dcterms:created xsi:type="dcterms:W3CDTF">2013-03-24T08:36:53Z</dcterms:created>
  <dcterms:modified xsi:type="dcterms:W3CDTF">2023-03-30T20:10:27Z</dcterms:modified>
</cp:coreProperties>
</file>