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7" r:id="rId3"/>
    <p:sldId id="265" r:id="rId4"/>
    <p:sldId id="259" r:id="rId5"/>
    <p:sldId id="261" r:id="rId6"/>
    <p:sldId id="262" r:id="rId7"/>
    <p:sldId id="263" r:id="rId8"/>
    <p:sldId id="264" r:id="rId9"/>
    <p:sldId id="269" r:id="rId10"/>
    <p:sldId id="270" r:id="rId11"/>
    <p:sldId id="271" r:id="rId12"/>
    <p:sldId id="272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923FF-050A-425A-9BD3-F7BF20051849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2ED53-4627-43D0-9859-C93F298E53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5173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B2ED53-4627-43D0-9859-C93F298E537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3FD-A712-4A78-8B80-B47912A843E5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5D08-84E3-4B54-80B7-0F76107E1A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3FD-A712-4A78-8B80-B47912A843E5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5D08-84E3-4B54-80B7-0F76107E1A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3FD-A712-4A78-8B80-B47912A843E5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5D08-84E3-4B54-80B7-0F76107E1A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3FD-A712-4A78-8B80-B47912A843E5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5D08-84E3-4B54-80B7-0F76107E1A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3FD-A712-4A78-8B80-B47912A843E5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5D08-84E3-4B54-80B7-0F76107E1A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3FD-A712-4A78-8B80-B47912A843E5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5D08-84E3-4B54-80B7-0F76107E1A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3FD-A712-4A78-8B80-B47912A843E5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5D08-84E3-4B54-80B7-0F76107E1A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3FD-A712-4A78-8B80-B47912A843E5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5D08-84E3-4B54-80B7-0F76107E1A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3FD-A712-4A78-8B80-B47912A843E5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D895D08-84E3-4B54-80B7-0F76107E1A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3FD-A712-4A78-8B80-B47912A843E5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5D08-84E3-4B54-80B7-0F76107E1A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113FD-A712-4A78-8B80-B47912A843E5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895D08-84E3-4B54-80B7-0F76107E1A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0113FD-A712-4A78-8B80-B47912A843E5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D895D08-84E3-4B54-80B7-0F76107E1A0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audio" Target="file:///F:\&#1056;&#1086;&#1076;&#1080;&#1090;&#1077;&#1083;&#1100;&#1089;&#1082;&#1086;&#1077;%20&#1089;&#1086;&#1073;&#1088;&#1072;&#1085;&#1080;&#1077;%20&#1084;&#1072;&#1088;&#1090;\&#1058;&#1088;&#1080;%20&#1086;&#1088;&#1077;&#1096;&#1082;&#1072;%20&#1076;&#1083;&#1103;%20&#1047;&#1086;&#1083;&#1091;&#1096;&#1082;&#1080;%20(mp3ostrov.com).mp3" TargetMode="Externa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Развитие  речи младших дошкольников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915108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Подготовил</a:t>
            </a:r>
            <a:r>
              <a:rPr lang="ru-RU" dirty="0" smtClean="0"/>
              <a:t>:</a:t>
            </a:r>
            <a:r>
              <a:rPr lang="ru-RU" dirty="0"/>
              <a:t> </a:t>
            </a:r>
            <a:r>
              <a:rPr lang="ru-RU" dirty="0" smtClean="0"/>
              <a:t>воспитатель </a:t>
            </a:r>
          </a:p>
          <a:p>
            <a:r>
              <a:rPr lang="ru-RU" dirty="0" smtClean="0"/>
              <a:t>Бушуева </a:t>
            </a:r>
            <a:r>
              <a:rPr lang="ru-RU" dirty="0" smtClean="0"/>
              <a:t>Юлия </a:t>
            </a:r>
            <a:r>
              <a:rPr lang="ru-RU" dirty="0" smtClean="0"/>
              <a:t>Петровна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dirty="0" smtClean="0"/>
              <a:t>2022г.</a:t>
            </a:r>
            <a:endParaRPr lang="ru-RU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153804"/>
          </a:xfrm>
        </p:spPr>
        <p:txBody>
          <a:bodyPr>
            <a:noAutofit/>
          </a:bodyPr>
          <a:lstStyle/>
          <a:p>
            <a:r>
              <a:rPr lang="ru-RU" sz="2800" b="1" u="sng" dirty="0" smtClean="0"/>
              <a:t>Совсем немного науки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i="1" dirty="0" smtClean="0"/>
              <a:t>Речь</a:t>
            </a:r>
            <a:r>
              <a:rPr lang="ru-RU" sz="2800" dirty="0" smtClean="0"/>
              <a:t>-форма общения. В дошкольном возрасте она развивается по двум взаимосвязанным направлениям:</a:t>
            </a:r>
            <a:br>
              <a:rPr lang="ru-RU" sz="2800" dirty="0" smtClean="0"/>
            </a:br>
            <a:r>
              <a:rPr lang="ru-RU" sz="2800" dirty="0" smtClean="0"/>
              <a:t>-речь ребенка совершенствуется в процессе общения со взрослыми и сверстниками;</a:t>
            </a:r>
            <a:br>
              <a:rPr lang="ru-RU" sz="2800" dirty="0" smtClean="0"/>
            </a:br>
            <a:r>
              <a:rPr lang="ru-RU" sz="2800" dirty="0" smtClean="0"/>
              <a:t>-речь становится основой перестройки мыслительных процессов и превращается в орудие мышления.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439424"/>
          </a:xfrm>
        </p:spPr>
        <p:txBody>
          <a:bodyPr>
            <a:noAutofit/>
          </a:bodyPr>
          <a:lstStyle/>
          <a:p>
            <a:r>
              <a:rPr lang="ru-RU" sz="2800" b="1" u="sng" dirty="0" smtClean="0"/>
              <a:t>Факторы успешного речевого развития ребенка: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1.Эмоциональное общение родителей с ребенком с момента рождения.</a:t>
            </a:r>
            <a:br>
              <a:rPr lang="ru-RU" sz="2800" dirty="0" smtClean="0"/>
            </a:br>
            <a:r>
              <a:rPr lang="ru-RU" sz="2800" dirty="0" smtClean="0"/>
              <a:t>2.Общение ребенка с другими детьми.</a:t>
            </a:r>
            <a:br>
              <a:rPr lang="ru-RU" sz="2800" dirty="0" smtClean="0"/>
            </a:br>
            <a:r>
              <a:rPr lang="ru-RU" sz="2800" dirty="0" smtClean="0"/>
              <a:t>3.Речь взрослого – образец для подражания.</a:t>
            </a:r>
            <a:br>
              <a:rPr lang="ru-RU" sz="2800" dirty="0" smtClean="0"/>
            </a:br>
            <a:r>
              <a:rPr lang="ru-RU" sz="2800" dirty="0" smtClean="0"/>
              <a:t>4.Развитие мелкой моторики рук.</a:t>
            </a:r>
            <a:br>
              <a:rPr lang="ru-RU" sz="2800" dirty="0" smtClean="0"/>
            </a:br>
            <a:r>
              <a:rPr lang="ru-RU" sz="2800" dirty="0" smtClean="0"/>
              <a:t>5.Чтение детской художественной литературы.</a:t>
            </a:r>
            <a:br>
              <a:rPr lang="ru-RU" sz="2800" dirty="0" smtClean="0"/>
            </a:br>
            <a:r>
              <a:rPr lang="ru-RU" sz="2800" dirty="0" smtClean="0"/>
              <a:t>6.Игры с ребенком взрослых и друзей.</a:t>
            </a:r>
            <a:endParaRPr lang="ru-RU" sz="2800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165072"/>
          </a:xfrm>
        </p:spPr>
        <p:txBody>
          <a:bodyPr>
            <a:normAutofit/>
          </a:bodyPr>
          <a:lstStyle/>
          <a:p>
            <a:pPr lvl="0"/>
            <a:r>
              <a:rPr lang="ru-RU" sz="2800" b="1" u="sng" dirty="0" smtClean="0"/>
              <a:t>Задачи развития речи: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dirty="0" smtClean="0"/>
              <a:t>1</a:t>
            </a:r>
            <a:r>
              <a:rPr lang="ru-RU" sz="2800" b="1" dirty="0" smtClean="0"/>
              <a:t>.</a:t>
            </a:r>
            <a:r>
              <a:rPr lang="ru-RU" sz="2800" dirty="0" smtClean="0"/>
              <a:t>Формирование звуковой культуры речи.</a:t>
            </a:r>
            <a:br>
              <a:rPr lang="ru-RU" sz="2800" dirty="0" smtClean="0"/>
            </a:br>
            <a:r>
              <a:rPr lang="ru-RU" sz="2800" dirty="0" smtClean="0"/>
              <a:t>2.Обогащение словарного запаса.</a:t>
            </a:r>
            <a:br>
              <a:rPr lang="ru-RU" sz="2800" dirty="0" smtClean="0"/>
            </a:br>
            <a:r>
              <a:rPr lang="ru-RU" sz="2800" dirty="0" smtClean="0"/>
              <a:t>3.Формирование грамматического строя речи.</a:t>
            </a:r>
            <a:br>
              <a:rPr lang="ru-RU" sz="2800" dirty="0" smtClean="0"/>
            </a:br>
            <a:r>
              <a:rPr lang="ru-RU" sz="2800" dirty="0" smtClean="0"/>
              <a:t>4.Обучение рассказыванию, связной речи.</a:t>
            </a:r>
            <a:br>
              <a:rPr lang="ru-RU" sz="2800" dirty="0" smtClean="0"/>
            </a:br>
            <a:r>
              <a:rPr lang="ru-RU" sz="2800" dirty="0" smtClean="0"/>
              <a:t>5.Развитие выразительности речи.</a:t>
            </a:r>
            <a:br>
              <a:rPr lang="ru-RU" sz="2800" dirty="0" smtClean="0"/>
            </a:br>
            <a:endParaRPr lang="ru-RU" sz="2800" b="1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u="sng" dirty="0" smtClean="0"/>
              <a:t>Что способствует развитию речи детей:</a:t>
            </a:r>
            <a:br>
              <a:rPr lang="ru-RU" sz="3600" b="1" u="sng" dirty="0" smtClean="0"/>
            </a:br>
            <a:r>
              <a:rPr lang="ru-RU" sz="3600" b="1" dirty="0" smtClean="0"/>
              <a:t>                   </a:t>
            </a:r>
            <a:r>
              <a:rPr lang="ru-RU" sz="3600" b="1" i="1" dirty="0" smtClean="0"/>
              <a:t>Гимнастика для язычка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AutoShape 2" descr="https://kidbooms.ru/wp-content/uploads/9/c/a/9ca33f633f7b4f2e9e0e690226e9265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kidbooms.ru/wp-content/uploads/9/c/a/9ca33f633f7b4f2e9e0e690226e9265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D:\9ca33f633f7b4f2e9e0e690226e926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107" y="1412776"/>
            <a:ext cx="806489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                       </a:t>
            </a:r>
            <a:r>
              <a:rPr lang="ru-RU" sz="3200" b="1" i="1" dirty="0" smtClean="0"/>
              <a:t>Пальчиковые игры</a:t>
            </a:r>
            <a:br>
              <a:rPr lang="ru-RU" sz="3200" b="1" i="1" dirty="0" smtClean="0"/>
            </a:br>
            <a:endParaRPr lang="ru-RU" sz="3200" b="1" i="1" dirty="0"/>
          </a:p>
        </p:txBody>
      </p:sp>
      <p:pic>
        <p:nvPicPr>
          <p:cNvPr id="3" name="Picture 2" descr="C:\Users\User1\Downloads\20220331_1127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28800"/>
            <a:ext cx="5952661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1656184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/>
              <a:t>Массаж ладоней и пальцев рук</a:t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endParaRPr lang="ru-RU" sz="3200" b="1" i="1" dirty="0"/>
          </a:p>
        </p:txBody>
      </p:sp>
      <p:pic>
        <p:nvPicPr>
          <p:cNvPr id="3074" name="Picture 2" descr="F:\Фото к род.собр\1278390_html_77ae44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971" y="2132856"/>
            <a:ext cx="4254029" cy="3084841"/>
          </a:xfrm>
          <a:prstGeom prst="rect">
            <a:avLst/>
          </a:prstGeom>
          <a:noFill/>
        </p:spPr>
      </p:pic>
      <p:pic>
        <p:nvPicPr>
          <p:cNvPr id="3" name="Picture 2" descr="C:\Users\User1\Downloads\20220317_1118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55942" y="1856826"/>
            <a:ext cx="528058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05800" cy="720080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/>
              <a:t>«Сыпучие игры»</a:t>
            </a:r>
            <a:endParaRPr lang="ru-RU" sz="3200" b="1" i="1" dirty="0"/>
          </a:p>
        </p:txBody>
      </p:sp>
      <p:pic>
        <p:nvPicPr>
          <p:cNvPr id="4098" name="Picture 2" descr="C:\Users\User1\Downloads\20220330_1558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47731" y="2036845"/>
            <a:ext cx="4992554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1008112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/>
              <a:t>Игры с различными предметами</a:t>
            </a:r>
            <a:endParaRPr lang="ru-RU" sz="3200" b="1" i="1" dirty="0"/>
          </a:p>
        </p:txBody>
      </p:sp>
      <p:pic>
        <p:nvPicPr>
          <p:cNvPr id="5122" name="Picture 2" descr="C:\Users\User1\Downloads\20220401_0743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26261" y="2222605"/>
            <a:ext cx="4750442" cy="356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1\Downloads\20220331_1545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12218" y="2222606"/>
            <a:ext cx="4750444" cy="356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108" y="404664"/>
            <a:ext cx="8305800" cy="792088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/>
              <a:t>Игры с мозаикой и конструктором</a:t>
            </a:r>
            <a:endParaRPr lang="ru-RU" sz="3200" b="1" i="1" dirty="0"/>
          </a:p>
        </p:txBody>
      </p:sp>
      <p:pic>
        <p:nvPicPr>
          <p:cNvPr id="6146" name="Picture 2" descr="C:\Users\User1\Downloads\20220331_1122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747" y="1964588"/>
            <a:ext cx="4990555" cy="374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1\Downloads\20220331_1531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95947" y="1990840"/>
            <a:ext cx="4960550" cy="372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268" y="116632"/>
            <a:ext cx="8305800" cy="864096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/>
              <a:t>«Сухой бассейн»</a:t>
            </a:r>
            <a:endParaRPr lang="ru-RU" sz="3200" b="1" i="1" dirty="0"/>
          </a:p>
        </p:txBody>
      </p:sp>
      <p:pic>
        <p:nvPicPr>
          <p:cNvPr id="7170" name="Picture 2" descr="C:\Users\User1\Downloads\20220330_1535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51278" y="1741210"/>
            <a:ext cx="5507793" cy="413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79621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4.Чтение художественной литературы</a:t>
            </a:r>
            <a:br>
              <a:rPr lang="ru-RU" sz="2800" b="1" dirty="0" smtClean="0"/>
            </a:br>
            <a:r>
              <a:rPr lang="ru-RU" sz="2800" b="1" dirty="0" smtClean="0"/>
              <a:t>5. Сюжетно-ролевые игры</a:t>
            </a:r>
            <a:br>
              <a:rPr lang="ru-RU" sz="2800" b="1" dirty="0" smtClean="0"/>
            </a:br>
            <a:r>
              <a:rPr lang="ru-RU" sz="2800" b="1" dirty="0" smtClean="0"/>
              <a:t>6. Игры драматизации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6" name="Рисунок 5" descr="C:\Users\user\Downloads\20220404_1047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311465" y="2689403"/>
            <a:ext cx="4429156" cy="333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ownloads\20220404_1040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85720" y="2643182"/>
            <a:ext cx="442915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704088"/>
            <a:ext cx="8120090" cy="6153912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>Советы учителя-логопеда</a:t>
            </a:r>
            <a:r>
              <a:rPr lang="ru-RU" sz="2700" dirty="0" smtClean="0"/>
              <a:t>: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-Речь взрослых должна быть четкой, неторопливой, грамматически и фонетически правильно оформленной.</a:t>
            </a:r>
            <a:br>
              <a:rPr lang="ru-RU" sz="2700" dirty="0" smtClean="0"/>
            </a:br>
            <a:r>
              <a:rPr lang="ru-RU" sz="2700" dirty="0" smtClean="0"/>
              <a:t>-Обращайте внимание детей на то, как они согласовывают слова в предложении, поправляйте ребенка.</a:t>
            </a:r>
            <a:br>
              <a:rPr lang="ru-RU" sz="2700" dirty="0" smtClean="0"/>
            </a:br>
            <a:r>
              <a:rPr lang="ru-RU" sz="2700" dirty="0" smtClean="0"/>
              <a:t>-Упражняйте ребенка в согласовании имен существительных с разными частями речи.</a:t>
            </a:r>
            <a:br>
              <a:rPr lang="ru-RU" sz="2700" dirty="0" smtClean="0"/>
            </a:br>
            <a:r>
              <a:rPr lang="ru-RU" sz="2700" dirty="0" smtClean="0"/>
              <a:t>-Используйте игру: «Чего не стало?».</a:t>
            </a:r>
            <a:br>
              <a:rPr lang="ru-RU" sz="2700" dirty="0" smtClean="0"/>
            </a:br>
            <a:r>
              <a:rPr lang="ru-RU" sz="2700" dirty="0" smtClean="0"/>
              <a:t>-Используйте игру: «Где игрушка?» (использование предлогов в предложении).</a:t>
            </a:r>
            <a:br>
              <a:rPr lang="ru-RU" sz="2700" dirty="0" smtClean="0"/>
            </a:br>
            <a:r>
              <a:rPr lang="ru-RU" sz="2700" dirty="0" smtClean="0"/>
              <a:t>-Учите ребенка самостоятельно описывать игрушку.</a:t>
            </a:r>
            <a:br>
              <a:rPr lang="ru-RU" sz="2700" dirty="0" smtClean="0"/>
            </a:br>
            <a:r>
              <a:rPr lang="ru-RU" sz="2700" dirty="0" smtClean="0"/>
              <a:t>-Учите детей сравнивать предметы между собой.</a:t>
            </a:r>
            <a:br>
              <a:rPr lang="ru-RU" sz="2700" dirty="0" smtClean="0"/>
            </a:br>
            <a:r>
              <a:rPr lang="ru-RU" sz="2700" dirty="0" smtClean="0"/>
              <a:t>Учите подбирать слова к определенным глаголом.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4" name="Три орешка для Золушки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812360" y="587727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6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867656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/>
              <a:t>Спасибо за внимание.</a:t>
            </a:r>
            <a:endParaRPr lang="ru-RU" sz="6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17208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4" name="Picture 4" descr="C:\Users\ASUS\Desktop\0b32568cdf2919ddc685364ad37d717a.jpg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8860" y="2714620"/>
            <a:ext cx="3850032" cy="335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315</TotalTime>
  <Words>67</Words>
  <Application>Microsoft Office PowerPoint</Application>
  <PresentationFormat>Экран (4:3)</PresentationFormat>
  <Paragraphs>22</Paragraphs>
  <Slides>14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Развитие  речи младших дошкольников</vt:lpstr>
      <vt:lpstr>Совсем немного науки  Речь-форма общения. В дошкольном возрасте она развивается по двум взаимосвязанным направлениям: -речь ребенка совершенствуется в процессе общения со взрослыми и сверстниками; -речь становится основой перестройки мыслительных процессов и превращается в орудие мышления.  </vt:lpstr>
      <vt:lpstr>Факторы успешного речевого развития ребенка:  1.Эмоциональное общение родителей с ребенком с момента рождения. 2.Общение ребенка с другими детьми. 3.Речь взрослого – образец для подражания. 4.Развитие мелкой моторики рук. 5.Чтение детской художественной литературы. 6.Игры с ребенком взрослых и друзей.</vt:lpstr>
      <vt:lpstr>Задачи развития речи: 1.Формирование звуковой культуры речи. 2.Обогащение словарного запаса. 3.Формирование грамматического строя речи. 4.Обучение рассказыванию, связной речи. 5.Развитие выразительности речи. </vt:lpstr>
      <vt:lpstr>Что способствует развитию речи детей:                    Гимнастика для язычка </vt:lpstr>
      <vt:lpstr>                       Пальчиковые игры </vt:lpstr>
      <vt:lpstr>Массаж ладоней и пальцев рук  </vt:lpstr>
      <vt:lpstr>«Сыпучие игры»</vt:lpstr>
      <vt:lpstr>Игры с различными предметами</vt:lpstr>
      <vt:lpstr>Игры с мозаикой и конструктором</vt:lpstr>
      <vt:lpstr>«Сухой бассейн»</vt:lpstr>
      <vt:lpstr>4.Чтение художественной литературы 5. Сюжетно-ролевые игры 6. Игры драматизации </vt:lpstr>
      <vt:lpstr>Советы учителя-логопеда:  -Речь взрослых должна быть четкой, неторопливой, грамматически и фонетически правильно оформленной. -Обращайте внимание детей на то, как они согласовывают слова в предложении, поправляйте ребенка. -Упражняйте ребенка в согласовании имен существительных с разными частями речи. -Используйте игру: «Чего не стало?». -Используйте игру: «Где игрушка?» (использование предлогов в предложении). -Учите ребенка самостоятельно описывать игрушку. -Учите детей сравнивать предметы между собой. Учите подбирать слова к определенным глаголом.   </vt:lpstr>
      <vt:lpstr>Спасибо за внимание.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речи младших дошкольников.</dc:title>
  <dc:creator>Grey Wolf</dc:creator>
  <cp:lastModifiedBy>user</cp:lastModifiedBy>
  <cp:revision>43</cp:revision>
  <dcterms:created xsi:type="dcterms:W3CDTF">2004-07-28T22:30:42Z</dcterms:created>
  <dcterms:modified xsi:type="dcterms:W3CDTF">2022-04-04T09:26:01Z</dcterms:modified>
</cp:coreProperties>
</file>